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60" r:id="rId4"/>
    <p:sldId id="265" r:id="rId5"/>
    <p:sldId id="264" r:id="rId6"/>
    <p:sldId id="263" r:id="rId7"/>
    <p:sldId id="266" r:id="rId8"/>
    <p:sldId id="269" r:id="rId9"/>
    <p:sldId id="273" r:id="rId10"/>
    <p:sldId id="274" r:id="rId11"/>
    <p:sldId id="272" r:id="rId12"/>
    <p:sldId id="275" r:id="rId13"/>
    <p:sldId id="271" r:id="rId14"/>
    <p:sldId id="270" r:id="rId15"/>
    <p:sldId id="268" r:id="rId16"/>
    <p:sldId id="267" r:id="rId17"/>
    <p:sldId id="276" r:id="rId18"/>
    <p:sldId id="262" r:id="rId19"/>
    <p:sldId id="280" r:id="rId20"/>
    <p:sldId id="277" r:id="rId21"/>
    <p:sldId id="279" r:id="rId22"/>
    <p:sldId id="281" r:id="rId23"/>
    <p:sldId id="259" r:id="rId24"/>
    <p:sldId id="286" r:id="rId25"/>
    <p:sldId id="289" r:id="rId26"/>
    <p:sldId id="291" r:id="rId27"/>
    <p:sldId id="288" r:id="rId28"/>
    <p:sldId id="292" r:id="rId29"/>
    <p:sldId id="287" r:id="rId30"/>
    <p:sldId id="294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7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7F66-C305-41B7-8B4A-6B31FF33B578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793C-2B42-4ADC-BAAD-C66A0E446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18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7F66-C305-41B7-8B4A-6B31FF33B578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793C-2B42-4ADC-BAAD-C66A0E446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2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7F66-C305-41B7-8B4A-6B31FF33B578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793C-2B42-4ADC-BAAD-C66A0E446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4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7F66-C305-41B7-8B4A-6B31FF33B578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793C-2B42-4ADC-BAAD-C66A0E446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55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7F66-C305-41B7-8B4A-6B31FF33B578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793C-2B42-4ADC-BAAD-C66A0E446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09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7F66-C305-41B7-8B4A-6B31FF33B578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793C-2B42-4ADC-BAAD-C66A0E446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72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7F66-C305-41B7-8B4A-6B31FF33B578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793C-2B42-4ADC-BAAD-C66A0E446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15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7F66-C305-41B7-8B4A-6B31FF33B578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793C-2B42-4ADC-BAAD-C66A0E446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63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7F66-C305-41B7-8B4A-6B31FF33B578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793C-2B42-4ADC-BAAD-C66A0E446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42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7F66-C305-41B7-8B4A-6B31FF33B578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793C-2B42-4ADC-BAAD-C66A0E446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07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7F66-C305-41B7-8B4A-6B31FF33B578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793C-2B42-4ADC-BAAD-C66A0E446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D7F66-C305-41B7-8B4A-6B31FF33B578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9793C-2B42-4ADC-BAAD-C66A0E446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89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7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4.jpe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5.pn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5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gif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5.pn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0.liveinternet.ru/images/attach/c/8/100/706/100706286__1286490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" y="15355"/>
            <a:ext cx="9142753" cy="685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7090" y="1700808"/>
            <a:ext cx="563968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anose="02040502050405020303" pitchFamily="18" charset="0"/>
              </a:rPr>
              <a:t>Солдатами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anose="02040502050405020303" pitchFamily="18" charset="0"/>
              </a:rPr>
              <a:t>         спасенная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anose="02040502050405020303" pitchFamily="18" charset="0"/>
              </a:rPr>
              <a:t>                   весна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" name="Picture 4" descr="http://images.vector-images.com/129/goldenstar_medal_n598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8" y="225595"/>
            <a:ext cx="1656184" cy="324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60487" y="-209"/>
            <a:ext cx="6479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6+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9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327/25264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" y="0"/>
            <a:ext cx="9144000" cy="68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f.mypage.ru/e57368f27695106b138f58a13dfcc132_4e8b8ae44270ef5028cc98877feca0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45224"/>
            <a:ext cx="2520280" cy="13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dialcon.ru/images/aba8d60a163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640170" cy="89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upload.wikimedia.org/wikipedia/ru/5/5f/SimoniakNikPav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53368"/>
            <a:ext cx="3440370" cy="4903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4" name="Picture 14" descr="http://www.playcast.ru/uploads/2015/04/24/1330684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863342"/>
            <a:ext cx="660253" cy="8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260648"/>
            <a:ext cx="47975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Зимой 1943 г. корпус под командованием 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Симоняка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Н.П.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Участвовал в прорыве вражеского кольца блокады, а затем, действуя на направлении главного удара, вместе с другими соединениями фронта, окончательно разгромил фашистов под Ленинградом. За умелое управление дивизией и проявленное мужество, самоотверженность в битве за Ленинград удостоен звания</a:t>
            </a:r>
          </a:p>
          <a:p>
            <a:pPr algn="ctr"/>
            <a:r>
              <a:rPr lang="ru-RU" sz="2400" b="1" i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Герой Советского Союза 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</a:t>
            </a:r>
            <a:r>
              <a:rPr lang="ru-RU" sz="2400" b="1" i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 февраля 1943 года.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2222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  </a:t>
            </a: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52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327/25264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" y="0"/>
            <a:ext cx="9144000" cy="68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f.mypage.ru/e57368f27695106b138f58a13dfcc132_4e8b8ae44270ef5028cc98877feca0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45224"/>
            <a:ext cx="2520280" cy="13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ru/e/ec/%D0%9C%D0%B8%D1%85%D0%B0%D0%B8%D0%BB_%D0%A1%D1%82%D0%B5%D1%84%D0%B0%D0%BD%D0%BE%D0%B2%D0%B8%D1%87_%D0%9C%D0%B0%D1%80%D1%82%D1%83%D1%81%D0%B5%D0%BD%D0%BA%D0%B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3637"/>
            <a:ext cx="3682315" cy="499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playcast.ru/uploads/2015/04/24/1330684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22" y="4869159"/>
            <a:ext cx="660253" cy="8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95066" y="240619"/>
            <a:ext cx="44385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Мартусенко</a:t>
            </a:r>
            <a:endParaRPr lang="ru-RU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Михаил Стефанович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(1921 - 2003)</a:t>
            </a:r>
          </a:p>
          <a:p>
            <a:pPr algn="ctr"/>
            <a:r>
              <a:rPr lang="ru-RU" sz="2400" b="1" i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Герой Советского Союза. </a:t>
            </a:r>
          </a:p>
          <a:p>
            <a:pPr algn="ctr"/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22222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2222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Командир батальона 30-го гвардейского воздушно-десантного полка 10-й гвардейской воздушно-десантной дивизии 37-й армии Степного фронта, гвардии майор. 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2222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Родился 15 декабря 1921 года в ст.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2222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Темижбекская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2222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             </a:t>
            </a: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2" descr="http://images.vector-images.com/129/goldenstar_medal_n598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82" y="240620"/>
            <a:ext cx="820718" cy="1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6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327/25264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4" y="0"/>
            <a:ext cx="9144000" cy="68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f.mypage.ru/e57368f27695106b138f58a13dfcc132_4e8b8ae44270ef5028cc98877feca0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45224"/>
            <a:ext cx="2520280" cy="13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dialcon.ru/images/aba8d60a163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985" y="80640"/>
            <a:ext cx="1640170" cy="89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voronega.ru/images/people/49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30" y="741959"/>
            <a:ext cx="3625730" cy="483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55976" y="482670"/>
            <a:ext cx="46740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2222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На фронте с 1941 г.</a:t>
            </a:r>
          </a:p>
          <a:p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2222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 ночь на 1 октября 1943года  гвардии майор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2222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Мартусенко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2222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 числе первых  на подручных средствах  форсировал Днепр в районе села Мишурин Рог (Днепропетровская область). В боях на плацдарме батальон отбил 15 контратак противника, освободил ряд населённых пунктов.   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22222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2222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 умелое командование батальоном, проявленное мужество при форсировании Днепра присвоено звание Героя Советского  Союза .     </a:t>
            </a: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34" name="Picture 14" descr="http://www.playcast.ru/uploads/2015/04/24/1330684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2" y="5157192"/>
            <a:ext cx="660253" cy="8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44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327/25264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f.mypage.ru/e57368f27695106b138f58a13dfcc132_4e8b8ae44270ef5028cc98877feca0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45224"/>
            <a:ext cx="2520280" cy="13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upload.wikimedia.org/wikipedia/ru/e/e7/StepanenkoPavNikit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46" y="543395"/>
            <a:ext cx="3470810" cy="4981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4" name="Picture 14" descr="http://www.playcast.ru/uploads/2015/04/24/1330684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40" y="5101443"/>
            <a:ext cx="660253" cy="8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47759" y="319242"/>
            <a:ext cx="51125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Степаненко</a:t>
            </a:r>
          </a:p>
          <a:p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Павел Никитович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(1923 - 2012) 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Командир батареи 955-го стрелкового полка (309-я стрелковая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Пирятинская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дивизия, 40-я армия, Воронежский фронт), лейтенант.</a:t>
            </a:r>
          </a:p>
          <a:p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Родился 14 июня 1923 года в</a:t>
            </a:r>
          </a:p>
          <a:p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г. Кропоткине Краснодарского края. </a:t>
            </a: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действующей армии с  1942 года.</a:t>
            </a: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  мужество и героизм , проявленные в боях на Днепровском плацдарме присвоено звание Героя Советского Союза.</a:t>
            </a:r>
            <a:endParaRPr lang="ru-RU" sz="2400" b="1" i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2222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  </a:t>
            </a: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2" descr="http://images.vector-images.com/129/goldenstar_medal_n598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82" y="188640"/>
            <a:ext cx="820718" cy="1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92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327/25264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" y="0"/>
            <a:ext cx="9144000" cy="68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f.mypage.ru/e57368f27695106b138f58a13dfcc132_4e8b8ae44270ef5028cc98877feca0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45224"/>
            <a:ext cx="2520280" cy="13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playcast.ru/uploads/2015/04/24/133068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863342"/>
            <a:ext cx="660253" cy="8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dialcon.ru/images/aba8d60a16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640170" cy="89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gorod-kropotkin.ru/_pictures/pochet_gragdane/stepanenko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367" y="1099703"/>
            <a:ext cx="3633192" cy="49848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935597" y="1077690"/>
            <a:ext cx="38164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 1948 года старший лейтенант Степаненко в запасе. В 1952 году окончил Московский юридический институт. Работал в органах прокуратуры и внутренних дел. С 1983 года — полковник милиции </a:t>
            </a:r>
          </a:p>
          <a:p>
            <a:pPr lvl="0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в отставке.</a:t>
            </a:r>
          </a:p>
        </p:txBody>
      </p:sp>
    </p:spTree>
    <p:extLst>
      <p:ext uri="{BB962C8B-B14F-4D97-AF65-F5344CB8AC3E}">
        <p14:creationId xmlns:p14="http://schemas.microsoft.com/office/powerpoint/2010/main" val="234129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327/25264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" y="0"/>
            <a:ext cx="9144000" cy="68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f.mypage.ru/e57368f27695106b138f58a13dfcc132_4e8b8ae44270ef5028cc98877feca0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45224"/>
            <a:ext cx="2520280" cy="13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www.warheroes.ru/content/images/heroes/1hero/Celih_SergVasil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5290"/>
            <a:ext cx="4032448" cy="5185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4" name="Picture 14" descr="http://www.playcast.ru/uploads/2015/04/24/1330684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56" y="4913291"/>
            <a:ext cx="660253" cy="8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76638" y="145790"/>
            <a:ext cx="44865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Целых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Сергей Васильевич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(1905 -1944)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Герой Советского Союза 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Заместитель командира батальона 290-го гвардейского стрелкового полка</a:t>
            </a: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 политической части  95-й гвардейской стрелковой дивизии 5-й гвардейской армии 2-го Украинского фронта, гвардии капитан.</a:t>
            </a:r>
          </a:p>
          <a:p>
            <a:pPr algn="ctr"/>
            <a:r>
              <a:rPr lang="ru-RU" sz="2400" b="1" i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Родился в 1905г.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с. Романовский Хутор, ныне г. Кропоткин Краснодарского края</a:t>
            </a:r>
            <a:endParaRPr lang="ru-RU" sz="2400" b="1" i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2222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  </a:t>
            </a: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2" descr="http://images.vector-images.com/129/goldenstar_medal_n598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82" y="188640"/>
            <a:ext cx="820718" cy="1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72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327/25264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5"/>
            <a:ext cx="9144000" cy="68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f.mypage.ru/e57368f27695106b138f58a13dfcc132_4e8b8ae44270ef5028cc98877feca0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45224"/>
            <a:ext cx="2520280" cy="13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playcast.ru/uploads/2015/04/24/133068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863342"/>
            <a:ext cx="660253" cy="8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dialcon.ru/images/aba8d60a16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640170" cy="89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2" y="375589"/>
            <a:ext cx="761683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just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Ратный  путь начал в июле 1943г. </a:t>
            </a:r>
          </a:p>
          <a:p>
            <a:pPr algn="just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Сражался на Кубани, под Сталинградом, Белгородом.</a:t>
            </a:r>
          </a:p>
          <a:p>
            <a:pPr algn="just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 ночь  на 13 апреля 1944г. гвардии капитан Сергей Целых в числе первых с батальоном , в  котором он воевал, переправился через реку Днестр в районе сёл </a:t>
            </a:r>
            <a:r>
              <a:rPr lang="ru-RU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Ташлык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и  </a:t>
            </a:r>
            <a:r>
              <a:rPr lang="ru-RU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Бутор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Григориопольского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района Молдавии.</a:t>
            </a:r>
          </a:p>
          <a:p>
            <a:pPr algn="just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Батальон захватил и удерживал  плацдарм, отражая контратаки противника. 16 апреля 1944 г. в бою за расширение плацдарма отважный офицер-политработник пал смертью храбрых. Похоронен в селе  </a:t>
            </a:r>
            <a:r>
              <a:rPr lang="ru-RU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Ташлык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pPr algn="just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 образцовое выполнение боевых заданий командования на фронте борьбы с немецко-фашистскими захватчиками и проявленные при этом  мужество и    героизм гвардии капитану      </a:t>
            </a:r>
          </a:p>
          <a:p>
            <a:pPr algn="just"/>
            <a:r>
              <a:rPr lang="ru-RU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Целых Сергею Васильевичу посмертно присвоено звание    </a:t>
            </a:r>
          </a:p>
          <a:p>
            <a:pPr algn="just"/>
            <a:r>
              <a:rPr lang="ru-RU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Героя Советского Союза.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2222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  </a:t>
            </a:r>
            <a:endParaRPr lang="ru-RU" sz="2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65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327/25264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097"/>
            <a:ext cx="9144000" cy="68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f.mypage.ru/e57368f27695106b138f58a13dfcc132_4e8b8ae44270ef5028cc98877feca0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45224"/>
            <a:ext cx="2520280" cy="13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www.warheroes.ru/content/images/heroes/GSS11941-45%20part2/Kananadze_A_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76" y="811177"/>
            <a:ext cx="3384376" cy="460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4" name="Picture 14" descr="http://www.playcast.ru/uploads/2015/04/24/1330684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863342"/>
            <a:ext cx="660253" cy="8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99444" y="158343"/>
            <a:ext cx="491860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Кананадзе</a:t>
            </a:r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Александр  Григорьевич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(1916 -1999) 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командир звена торпедных катеров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3-годивизиона 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1-й бригады торпедных катеров Черноморского флота, старший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лейтенант.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Герой Советского  Союза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Родился 5 ноября 1916 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года в</a:t>
            </a:r>
          </a:p>
          <a:p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г. Кропоткине Краснодарского края. 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На фронте с 1941 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г. </a:t>
            </a: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2222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  </a:t>
            </a: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2" descr="http://images.vector-images.com/129/goldenstar_medal_n598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64" y="158343"/>
            <a:ext cx="820718" cy="1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8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327/25264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" y="0"/>
            <a:ext cx="9144000" cy="68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f.mypage.ru/e57368f27695106b138f58a13dfcc132_4e8b8ae44270ef5028cc98877feca0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45224"/>
            <a:ext cx="2520280" cy="13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playcast.ru/uploads/2015/04/24/133068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863342"/>
            <a:ext cx="660253" cy="8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dialcon.ru/images/aba8d60a16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640170" cy="89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97004" y="3963322"/>
            <a:ext cx="82674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Участвовал 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обороне Крыма и Кавказа,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Новороссийско-  </a:t>
            </a:r>
          </a:p>
          <a:p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Таманской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Керченско-Эльтигенской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Крымской,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Ясско-      </a:t>
            </a:r>
          </a:p>
          <a:p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Кишинёвской 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операциях, освобождении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Болгарии.</a:t>
            </a:r>
          </a:p>
          <a:p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За   проявленное мужество 16 мая 1944 г. капитану</a:t>
            </a:r>
          </a:p>
          <a:p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      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I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ранга А.Г.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Кананадзе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присвоено звание   </a:t>
            </a:r>
          </a:p>
          <a:p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                                 Героя Советского Союза .</a:t>
            </a: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 descr="http://waralbum.ru/wp-content/uploads/yapb_cache/0_b8256_21f8b541_orig.5m74vooxyhcsc8g4g04ks8oss.ejcuplo1l0oo0sk8c40s8osc4.th.jpe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54077"/>
            <a:ext cx="5688632" cy="3928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82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327/25264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" y="0"/>
            <a:ext cx="9144000" cy="68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f.mypage.ru/e57368f27695106b138f58a13dfcc132_4e8b8ae44270ef5028cc98877feca0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45224"/>
            <a:ext cx="2520280" cy="13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playcast.ru/uploads/2015/04/24/133068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863342"/>
            <a:ext cx="660253" cy="8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gazeta-dm.com/media/project_smi_18/84/5c/03/c8/ef/8b/vagano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91896"/>
            <a:ext cx="3411448" cy="49838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899592" y="115105"/>
            <a:ext cx="446449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</a:t>
            </a:r>
            <a:r>
              <a:rPr lang="vi-VN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Вага́нов 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vi-VN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Алекса́ндр В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асильевич</a:t>
            </a:r>
            <a:endParaRPr lang="ru-RU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(1914 -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1974) </a:t>
            </a:r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командир 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роты </a:t>
            </a:r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68-го 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гвардейского танкового полка, гвардии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майор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Герой Советского Союза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Первое боевое крещение получил на Курской дуге при отражении  атак немецких танков.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Прошёл большой и трудный      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путь от рядового бойца до       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командира батальона. </a:t>
            </a: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</a:t>
            </a:r>
            <a:endParaRPr lang="ru-RU" sz="2400" b="1" i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2222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  </a:t>
            </a: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Picture 2" descr="http://images.vector-images.com/129/goldenstar_medal_n598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82" y="188640"/>
            <a:ext cx="820718" cy="1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67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327/25264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56"/>
            <a:ext cx="9144000" cy="68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f.mypage.ru/e57368f27695106b138f58a13dfcc132_4e8b8ae44270ef5028cc98877feca0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45224"/>
            <a:ext cx="2520280" cy="13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ages.vector-images.com/129/goldenstar_medal_n598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64" y="417902"/>
            <a:ext cx="820718" cy="1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playcast.ru/uploads/2015/04/24/1330684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863342"/>
            <a:ext cx="660253" cy="8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9802" y="2060848"/>
            <a:ext cx="75663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Герои Советского  Союза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Кавказского района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2" descr="https://www.stihi.ru/pics/2015/05/08/511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294" y="4674038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51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327/25264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" y="0"/>
            <a:ext cx="9144000" cy="68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f.mypage.ru/e57368f27695106b138f58a13dfcc132_4e8b8ae44270ef5028cc98877feca0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45224"/>
            <a:ext cx="2520280" cy="13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dialcon.ru/images/aba8d60a163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640170" cy="89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www.warheroes.ru/content/images/heroes/GSS1941-45/VaganovAldrVa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12" y="536087"/>
            <a:ext cx="3753260" cy="5175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4" name="Picture 14" descr="http://www.playcast.ru/uploads/2015/04/24/1330684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20" y="5254951"/>
            <a:ext cx="660253" cy="8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12835" y="260795"/>
            <a:ext cx="4392489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боях за Родину</a:t>
            </a:r>
          </a:p>
          <a:p>
            <a:pPr lvl="0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Был трижды ранен. </a:t>
            </a:r>
          </a:p>
          <a:p>
            <a:pPr lvl="0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Героический подвиг совершила танковая рота под его командованием в январе 1945 г. при обороне переправы у р.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Пилица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 Польше. 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большой ожесточенной схватке было разбито большое количество боевой и живой силы противника.</a:t>
            </a:r>
          </a:p>
          <a:p>
            <a:pPr lvl="0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 оборону переправы</a:t>
            </a:r>
          </a:p>
          <a:p>
            <a:pPr lvl="0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А.В. Ваганов был удостоен звания Героя Советского Союза. </a:t>
            </a: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2400" b="1" i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2222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  </a:t>
            </a: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115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327/25264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" y="0"/>
            <a:ext cx="9144000" cy="68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f.mypage.ru/e57368f27695106b138f58a13dfcc132_4e8b8ae44270ef5028cc98877feca0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45224"/>
            <a:ext cx="2520280" cy="13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soviet-aces-1936-53.ru/snipers/abc/k/kosterina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07009"/>
            <a:ext cx="3528392" cy="4882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4" name="Picture 14" descr="http://www.playcast.ru/uploads/2015/04/24/1330684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16" y="4741535"/>
            <a:ext cx="660253" cy="8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63113" y="120497"/>
            <a:ext cx="46305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Костырина</a:t>
            </a:r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Татьяна  Игнатьевна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(1924 -1943) </a:t>
            </a:r>
            <a:r>
              <a:rPr lang="ru-RU" sz="2400" dirty="0" smtClean="0"/>
              <a:t> </a:t>
            </a:r>
          </a:p>
          <a:p>
            <a:pPr algn="ctr"/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Снайпер, мл. сержант,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Герой Советского Союза.</a:t>
            </a:r>
          </a:p>
          <a:p>
            <a:pPr algn="ctr"/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Родилась в 1924 г. в Кропоткине.</a:t>
            </a:r>
          </a:p>
          <a:p>
            <a:pPr algn="ctr"/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 1942 года в Красной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Армии.</a:t>
            </a:r>
          </a:p>
          <a:p>
            <a:pPr algn="ctr"/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счету — 120 уничтоженных солдат и офицеров противника.</a:t>
            </a: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2222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  </a:t>
            </a: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2" descr="http://images.vector-images.com/129/goldenstar_medal_n598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82" y="188640"/>
            <a:ext cx="820718" cy="1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327/25264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" y="0"/>
            <a:ext cx="9144000" cy="68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f.mypage.ru/e57368f27695106b138f58a13dfcc132_4e8b8ae44270ef5028cc98877feca0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45224"/>
            <a:ext cx="2520280" cy="13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dialcon.ru/images/aba8d60a163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640170" cy="89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playcast.ru/uploads/2015/04/24/1330684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16" y="4741535"/>
            <a:ext cx="660253" cy="8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23416" y="332656"/>
            <a:ext cx="463057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</a:t>
            </a:r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22 ноября 1943 года в бою за посёлок </a:t>
            </a:r>
            <a:r>
              <a:rPr lang="ru-RU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Аджимушкай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(ныне посёлок Партизаны в черте города Керчь) заменила выбывшего из строя командира батальона и подняла бойцов в атаку. Погибла в этом бою. </a:t>
            </a:r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16 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мая 1944 года за мужество и воинскую доблесть, проявленные в боях с врагами,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ей 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посмертно было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присвоено 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звание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Героя 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Советского Союза.</a:t>
            </a: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2222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  </a:t>
            </a: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Рисунок 7" descr="http://pantikapei.ru/wp-content/uploads/2013/08/kostirino1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988" y="877053"/>
            <a:ext cx="3186824" cy="4433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5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327/25264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08"/>
            <a:ext cx="9144000" cy="68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laycast.ru/uploads/2014/04/29/840489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705678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47315" y="620688"/>
            <a:ext cx="6175217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Ода 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солдату </a:t>
            </a:r>
          </a:p>
          <a:p>
            <a:pPr algn="ctr"/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Солдату я слагаю оду, </a:t>
            </a:r>
          </a:p>
          <a:p>
            <a:pPr algn="ctr"/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Был ратный путь его тяжёл. </a:t>
            </a:r>
          </a:p>
          <a:p>
            <a:pPr algn="ctr"/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Он всё прошёл: огонь и воду, </a:t>
            </a:r>
          </a:p>
          <a:p>
            <a:pPr algn="ctr"/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трубы медные прошёл. </a:t>
            </a:r>
          </a:p>
          <a:p>
            <a:pPr algn="ctr"/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Шагал по вражескому следу</a:t>
            </a:r>
          </a:p>
          <a:p>
            <a:pPr algn="ctr"/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До завершающего дня </a:t>
            </a:r>
          </a:p>
          <a:p>
            <a:pPr algn="ctr"/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прочно выковал Победу</a:t>
            </a:r>
          </a:p>
          <a:p>
            <a:pPr algn="ctr"/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Из грома, стали и огня. </a:t>
            </a:r>
          </a:p>
          <a:p>
            <a:pPr algn="ctr"/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И, полная творящей силы,</a:t>
            </a:r>
          </a:p>
          <a:p>
            <a:pPr algn="ctr"/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Вся в блеске солнца, не в дыму</a:t>
            </a:r>
          </a:p>
          <a:p>
            <a:pPr algn="ctr"/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Стоит спасённая Россия, </a:t>
            </a:r>
          </a:p>
          <a:p>
            <a:pPr algn="ctr"/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 вечный памятник ему. </a:t>
            </a:r>
          </a:p>
          <a:p>
            <a:pPr algn="ctr"/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  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Александр Плотников </a:t>
            </a:r>
          </a:p>
        </p:txBody>
      </p:sp>
      <p:pic>
        <p:nvPicPr>
          <p:cNvPr id="7" name="Picture 12" descr="http://f.mypage.ru/e57368f27695106b138f58a13dfcc132_4e8b8ae44270ef5028cc98877feca0c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45224"/>
            <a:ext cx="2520280" cy="13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www.playcast.ru/uploads/2015/04/24/1330684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42" y="5021305"/>
            <a:ext cx="660253" cy="8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playcast.ru/uploads/2014/04/27/838506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84482"/>
            <a:ext cx="14097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1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327/25264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" y="0"/>
            <a:ext cx="9144000" cy="68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f.mypage.ru/e57368f27695106b138f58a13dfcc132_4e8b8ae44270ef5028cc98877feca0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45224"/>
            <a:ext cx="2520280" cy="13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playcast.ru/uploads/2015/04/24/133068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16" y="4741535"/>
            <a:ext cx="660253" cy="8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img-fotki.yandex.ru/get/5302/36696484.110/0_da9af_a881aa0d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105" y="-16443"/>
            <a:ext cx="4934734" cy="230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99750" y="2565885"/>
            <a:ext cx="52565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Памятники и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памятные места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85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327/25264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" y="0"/>
            <a:ext cx="9144000" cy="68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f.mypage.ru/e57368f27695106b138f58a13dfcc132_4e8b8ae44270ef5028cc98877feca0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45224"/>
            <a:ext cx="2520280" cy="13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playcast.ru/uploads/2015/04/24/133068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16" y="4741535"/>
            <a:ext cx="660253" cy="8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42" y="137106"/>
            <a:ext cx="6922188" cy="530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5165453"/>
            <a:ext cx="68357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Бывшее здание г. «Колос», в котором с 31января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по 1марта1943 г. располагался штаб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4-й Воздушной Армии,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оторой командовал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К.А.Вершинин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8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327/25264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" y="0"/>
            <a:ext cx="9144000" cy="68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f.mypage.ru/e57368f27695106b138f58a13dfcc132_4e8b8ae44270ef5028cc98877feca0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45224"/>
            <a:ext cx="2520280" cy="13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playcast.ru/uploads/2015/04/24/133068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16" y="4741535"/>
            <a:ext cx="660253" cy="8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319"/>
            <a:ext cx="7195354" cy="526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67026" y="5183614"/>
            <a:ext cx="7776974" cy="12741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Самолёт, установленный в честь летчиков 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4-й Воздушной армии, принимавшей </a:t>
            </a:r>
          </a:p>
          <a:p>
            <a:pPr algn="just">
              <a:lnSpc>
                <a:spcPct val="80000"/>
              </a:lnSpc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                     участие в освобождении Кубани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             от немецко-фашистских захватчиков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37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327/25264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" y="0"/>
            <a:ext cx="9144000" cy="68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f.mypage.ru/e57368f27695106b138f58a13dfcc132_4e8b8ae44270ef5028cc98877feca0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45224"/>
            <a:ext cx="2520280" cy="13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playcast.ru/uploads/2015/04/24/133068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16" y="4741535"/>
            <a:ext cx="660253" cy="8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0692"/>
            <a:ext cx="7272808" cy="578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2753" y="5021087"/>
            <a:ext cx="76528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Аллея Славы (образцы боевой техники)</a:t>
            </a:r>
          </a:p>
          <a:p>
            <a:pPr algn="just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была открыта в 1990 году к 45-летию Победы в                          </a:t>
            </a:r>
          </a:p>
          <a:p>
            <a:pPr algn="just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                     Великой Отечественной войне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461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327/25264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097"/>
            <a:ext cx="9144000" cy="68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f.mypage.ru/e57368f27695106b138f58a13dfcc132_4e8b8ae44270ef5028cc98877feca0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45224"/>
            <a:ext cx="2520280" cy="13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6" y="36111"/>
            <a:ext cx="3946585" cy="514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4" name="Picture 14" descr="http://www.playcast.ru/uploads/2015/04/24/1330684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16" y="4741535"/>
            <a:ext cx="660253" cy="8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жанна\апрель\черн\черн ф\DSCN19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952055" y="778811"/>
            <a:ext cx="4959551" cy="371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19" y="5146037"/>
            <a:ext cx="691276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Памятник учителям и учащихся школы № 1</a:t>
            </a:r>
          </a:p>
          <a:p>
            <a:pPr algn="just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ст.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Кавказской, отдавших жизнь за свободу </a:t>
            </a:r>
          </a:p>
          <a:p>
            <a:pPr algn="just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                  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независимость</a:t>
            </a:r>
          </a:p>
          <a:p>
            <a:pPr algn="just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в годы Великой Отечественной войны (1967г.)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822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327/25264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" y="0"/>
            <a:ext cx="9144000" cy="68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f.mypage.ru/e57368f27695106b138f58a13dfcc132_4e8b8ae44270ef5028cc98877feca0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45224"/>
            <a:ext cx="2520280" cy="13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42" y="226487"/>
            <a:ext cx="7060313" cy="532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4" name="Picture 14" descr="http://www.playcast.ru/uploads/2015/04/24/1330684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16" y="4741535"/>
            <a:ext cx="660253" cy="8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5554914"/>
            <a:ext cx="498726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Мемориальный комплекс </a:t>
            </a:r>
          </a:p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ащитникам 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Отечества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72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327/25264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6"/>
            <a:ext cx="9144000" cy="68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f.mypage.ru/e57368f27695106b138f58a13dfcc132_4e8b8ae44270ef5028cc98877feca0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45224"/>
            <a:ext cx="2520280" cy="13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http://www.warheroes.ru/content/images/heroes/GSS11941-45%20part2/Ryzhov%20VasKuzmich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3" y="310579"/>
            <a:ext cx="3960440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572000" y="594833"/>
            <a:ext cx="3995936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Рыжов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Василий Кузьмич</a:t>
            </a:r>
          </a:p>
          <a:p>
            <a:pPr algn="ctr"/>
            <a:r>
              <a:rPr lang="ru-RU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1924 – 1980)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Герой Советского Союза</a:t>
            </a: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Сапер 684-го отделения саперного батальона, рядовой.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фронтах  Великой Отечественной войны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с 1943г.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Родился в ст. Кавказской</a:t>
            </a: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http://images.vector-images.com/129/goldenstar_medal_n598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82" y="188640"/>
            <a:ext cx="820718" cy="1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playcast.ru/uploads/2015/04/24/1330684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863342"/>
            <a:ext cx="660253" cy="8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4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327/25264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" y="0"/>
            <a:ext cx="9144000" cy="68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f.mypage.ru/e57368f27695106b138f58a13dfcc132_4e8b8ae44270ef5028cc98877feca0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45224"/>
            <a:ext cx="2520280" cy="13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playcast.ru/uploads/2015/04/24/133068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16" y="4741535"/>
            <a:ext cx="660253" cy="8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laycast.ru/uploads/2015/05/04/1345523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42" y="1089820"/>
            <a:ext cx="669062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91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327/25264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" y="0"/>
            <a:ext cx="9144000" cy="68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f.mypage.ru/e57368f27695106b138f58a13dfcc132_4e8b8ae44270ef5028cc98877feca0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45224"/>
            <a:ext cx="2520280" cy="13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playcast.ru/uploads/2015/04/24/133068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16" y="4741535"/>
            <a:ext cx="660253" cy="8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88726" y="5223333"/>
            <a:ext cx="57157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Презентацию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подготовила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гл.библиотекарь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Кавказской сельской детской библиотеки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Зобнина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Ж.А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img-fotki.yandex.ru/get/5632/65387414.13e/0_c935d_602bbdd9_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417" y="850744"/>
            <a:ext cx="6336704" cy="433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0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327/25264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" y="0"/>
            <a:ext cx="9144000" cy="68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f.mypage.ru/e57368f27695106b138f58a13dfcc132_4e8b8ae44270ef5028cc98877feca0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45224"/>
            <a:ext cx="2520280" cy="13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playcast.ru/uploads/2015/04/24/133068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863342"/>
            <a:ext cx="660253" cy="8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dialcon.ru/images/aba8d60a16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640170" cy="89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48200"/>
            <a:ext cx="428447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Звание Героя Советского Союза  командир сапёров – разведчиков был удостоен за успешное выполнения задания по разминированию огневых точек и инженерных сооружений гитлеровцев в Крыму, за смелость и боевой подвиг при освобождении Керченского полуострова 16.05.1943г.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 ст. Кавказской именем     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героя названа улица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 descr="http://www.warheroes.ru/content/images/photodocs/18672/original/550731f4511d476fe3b03ed6e40473f4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43000"/>
            <a:ext cx="3739902" cy="4959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507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327/25264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" y="0"/>
            <a:ext cx="9144000" cy="68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f.mypage.ru/e57368f27695106b138f58a13dfcc132_4e8b8ae44270ef5028cc98877feca0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45224"/>
            <a:ext cx="2520280" cy="13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playcast.ru/uploads/2015/04/24/133068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863342"/>
            <a:ext cx="660253" cy="8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upload.wikimedia.org/wikipedia/ru/4/4a/Rusin_IvahFedor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10" y="825010"/>
            <a:ext cx="3683098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57809" y="707008"/>
            <a:ext cx="447560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Русин 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Иван Федорович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(1913 – 1977)</a:t>
            </a:r>
          </a:p>
          <a:p>
            <a:pPr algn="ctr"/>
            <a:r>
              <a:rPr lang="ru-RU" sz="2400" b="1" i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Герой Советского Союза. Водитель боевой машины «БМ-13»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259-го гвардейского  миномётного дивизиона, гвардии ефрейтор. </a:t>
            </a:r>
            <a:endParaRPr lang="ru-RU" sz="2400" b="0" dirty="0" smtClean="0">
              <a:solidFill>
                <a:srgbClr val="222222"/>
              </a:solidFill>
              <a:effectLst/>
            </a:endParaRP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22222"/>
                </a:solidFill>
              </a:rPr>
              <a:t>В Советской Армии с 1941 года</a:t>
            </a:r>
            <a:r>
              <a:rPr lang="ru-RU" sz="24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22222"/>
                </a:solidFill>
              </a:rPr>
              <a:t>.</a:t>
            </a:r>
          </a:p>
          <a:p>
            <a:pPr algn="ctr"/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222222"/>
              </a:solidFill>
            </a:endParaRPr>
          </a:p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22222"/>
                </a:solidFill>
              </a:rPr>
              <a:t>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22222"/>
                </a:solidFill>
              </a:rPr>
              <a:t>               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22222"/>
                </a:solidFill>
              </a:rPr>
              <a:t>Уроженец ст. Казанской</a:t>
            </a:r>
          </a:p>
          <a:p>
            <a:pPr algn="ctr"/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2" descr="http://images.vector-images.com/129/goldenstar_medal_n598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82" y="188640"/>
            <a:ext cx="820718" cy="1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46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327/25264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1" y="-16443"/>
            <a:ext cx="9144000" cy="68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f.mypage.ru/e57368f27695106b138f58a13dfcc132_4e8b8ae44270ef5028cc98877feca0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45224"/>
            <a:ext cx="2520280" cy="13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playcast.ru/uploads/2015/04/24/133068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863342"/>
            <a:ext cx="660253" cy="8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dialcon.ru/images/aba8d60a16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640170" cy="89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008" y="1501495"/>
            <a:ext cx="39141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Отличился в боях при освобождении Белоруссии и Брестской  области  1944г.</a:t>
            </a:r>
          </a:p>
          <a:p>
            <a:pPr lvl="0" algn="ctr"/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Именем  героя в станице Казанской названы улица и школа, на здании которой  установлена мемориальная доска.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222222"/>
              </a:solidFill>
            </a:endParaRPr>
          </a:p>
          <a:p>
            <a:pPr lvl="0" algn="ctr"/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222222"/>
              </a:solidFill>
            </a:endParaRPr>
          </a:p>
        </p:txBody>
      </p:sp>
      <p:sp>
        <p:nvSpPr>
          <p:cNvPr id="3" name="AutoShape 2" descr="http://socher.ru/images/people/688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http://socher.ru/images/people/688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76672"/>
            <a:ext cx="3477532" cy="481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8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327/25264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" y="-29000"/>
            <a:ext cx="9144000" cy="68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f.mypage.ru/e57368f27695106b138f58a13dfcc132_4e8b8ae44270ef5028cc98877feca0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45224"/>
            <a:ext cx="2520280" cy="13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playcast.ru/uploads/2015/04/24/133068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67" y="5021305"/>
            <a:ext cx="660253" cy="8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www.warheroes.ru/content/images/heroes/before/Samodeev_IvanAndr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515" y="606162"/>
            <a:ext cx="3628126" cy="48390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755576" y="606163"/>
            <a:ext cx="43260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Самодеев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Иван Андреевич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(1922 –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2001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</a:t>
            </a:r>
          </a:p>
          <a:p>
            <a:pPr algn="ctr"/>
            <a:r>
              <a:rPr lang="ru-RU" sz="2400" b="1" i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Герой Советского Союза. 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Водитель бронемашины, гвардии сержант.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фронте с 1941 года.</a:t>
            </a: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Прошел в составе 3-го гвардейского Сталинградского механизированного корпуса от берегов Балтийского моря до берегов  Волги.</a:t>
            </a:r>
            <a:endParaRPr lang="ru-RU" sz="24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222222"/>
              </a:solidFill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2222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   </a:t>
            </a: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2" descr="http://images.vector-images.com/129/goldenstar_medal_n598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82" y="188640"/>
            <a:ext cx="820718" cy="1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6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327/25264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" y="0"/>
            <a:ext cx="9144000" cy="68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f.mypage.ru/e57368f27695106b138f58a13dfcc132_4e8b8ae44270ef5028cc98877feca0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45224"/>
            <a:ext cx="2520280" cy="13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playcast.ru/uploads/2015/04/24/133068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863342"/>
            <a:ext cx="660253" cy="8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dialcon.ru/images/aba8d60a16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640170" cy="89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Картинки по запросу самодеев иван андрее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://img0.liveinternet.ru/images/attach/c/2/73/376/73376940_Viktor_Lvovich_Talroze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94" y="1076119"/>
            <a:ext cx="3132347" cy="393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69726" y="1412776"/>
            <a:ext cx="39141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 мужество и отвагу, проявленные в боях за освобождение Литвы удостоен звания Героя Советского Союза24 марта 1945 года.</a:t>
            </a:r>
          </a:p>
          <a:p>
            <a:pPr lvl="0" algn="ctr"/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После окончания войны </a:t>
            </a:r>
          </a:p>
          <a:p>
            <a:pPr lvl="0"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 1946 г. проживал в ст. Мирской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2222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327/25264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" y="-12251"/>
            <a:ext cx="9144000" cy="68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f.mypage.ru/e57368f27695106b138f58a13dfcc132_4e8b8ae44270ef5028cc98877feca0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45224"/>
            <a:ext cx="2520280" cy="13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vbgcity.ru/sites/default/files/Shchieghlov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7908"/>
            <a:ext cx="3781625" cy="531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21177" y="332803"/>
            <a:ext cx="448328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Симоняк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Николай Павлович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(1902 - 1956) 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советский военачальник, генерал-лейтенант.</a:t>
            </a:r>
            <a:r>
              <a:rPr lang="ru-RU" sz="2400" dirty="0" smtClean="0"/>
              <a:t> </a:t>
            </a: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i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Герой Советского Союза. 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годы Великой Отечественной  войны командир 63-й гвардейской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Красносельской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стрелковой дивизии 30-го гвардейского Ленинградского Краснознамённого стрелкового корпуса 43-й армии Ленинградского фронта</a:t>
            </a:r>
            <a:endParaRPr lang="ru-RU" sz="2400" b="1" i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2222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  </a:t>
            </a: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34" name="Picture 14" descr="http://www.playcast.ru/uploads/2015/04/24/1330684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19" y="4863342"/>
            <a:ext cx="660253" cy="8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ages.vector-images.com/129/goldenstar_medal_n598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82" y="188640"/>
            <a:ext cx="820718" cy="1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0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1233</Words>
  <Application>Microsoft Office PowerPoint</Application>
  <PresentationFormat>Экран (4:3)</PresentationFormat>
  <Paragraphs>183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user101</cp:lastModifiedBy>
  <cp:revision>41</cp:revision>
  <dcterms:created xsi:type="dcterms:W3CDTF">2016-04-25T10:07:46Z</dcterms:created>
  <dcterms:modified xsi:type="dcterms:W3CDTF">2016-05-23T04:13:06Z</dcterms:modified>
</cp:coreProperties>
</file>