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8" r:id="rId4"/>
    <p:sldId id="260" r:id="rId5"/>
    <p:sldId id="266" r:id="rId6"/>
    <p:sldId id="259" r:id="rId7"/>
    <p:sldId id="267" r:id="rId8"/>
    <p:sldId id="263" r:id="rId9"/>
    <p:sldId id="269" r:id="rId10"/>
    <p:sldId id="261" r:id="rId11"/>
    <p:sldId id="262" r:id="rId12"/>
    <p:sldId id="264" r:id="rId13"/>
    <p:sldId id="265" r:id="rId14"/>
    <p:sldId id="271" r:id="rId15"/>
    <p:sldId id="270" r:id="rId16"/>
    <p:sldId id="276" r:id="rId17"/>
    <p:sldId id="272" r:id="rId18"/>
    <p:sldId id="278" r:id="rId19"/>
    <p:sldId id="280" r:id="rId20"/>
    <p:sldId id="277" r:id="rId21"/>
    <p:sldId id="281" r:id="rId22"/>
    <p:sldId id="275" r:id="rId23"/>
    <p:sldId id="282" r:id="rId24"/>
    <p:sldId id="279" r:id="rId25"/>
    <p:sldId id="289" r:id="rId26"/>
    <p:sldId id="274" r:id="rId27"/>
    <p:sldId id="287" r:id="rId28"/>
    <p:sldId id="285" r:id="rId29"/>
    <p:sldId id="288" r:id="rId30"/>
    <p:sldId id="286" r:id="rId31"/>
    <p:sldId id="290" r:id="rId32"/>
    <p:sldId id="294" r:id="rId33"/>
    <p:sldId id="293" r:id="rId34"/>
    <p:sldId id="292" r:id="rId35"/>
    <p:sldId id="29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70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BC15-DC93-4E9C-8E08-B2908F3058AC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77132-F71B-4663-8BEC-403CDAEC2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3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BC15-DC93-4E9C-8E08-B2908F3058AC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77132-F71B-4663-8BEC-403CDAEC2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86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BC15-DC93-4E9C-8E08-B2908F3058AC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77132-F71B-4663-8BEC-403CDAEC2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43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BC15-DC93-4E9C-8E08-B2908F3058AC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77132-F71B-4663-8BEC-403CDAEC2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17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BC15-DC93-4E9C-8E08-B2908F3058AC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77132-F71B-4663-8BEC-403CDAEC2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025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BC15-DC93-4E9C-8E08-B2908F3058AC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77132-F71B-4663-8BEC-403CDAEC2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723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BC15-DC93-4E9C-8E08-B2908F3058AC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77132-F71B-4663-8BEC-403CDAEC2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79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BC15-DC93-4E9C-8E08-B2908F3058AC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77132-F71B-4663-8BEC-403CDAEC2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0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BC15-DC93-4E9C-8E08-B2908F3058AC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77132-F71B-4663-8BEC-403CDAEC2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723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BC15-DC93-4E9C-8E08-B2908F3058AC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77132-F71B-4663-8BEC-403CDAEC2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25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BC15-DC93-4E9C-8E08-B2908F3058AC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77132-F71B-4663-8BEC-403CDAEC2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85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3BC15-DC93-4E9C-8E08-B2908F3058AC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77132-F71B-4663-8BEC-403CDAEC2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54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1.gif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6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ixabay.com/static/uploads/photo/2014/03/25/15/24/movie-296751_64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73"/>
            <a:ext cx="9144000" cy="683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wiki.iteach.ru/images/b/bb/%D0%90%D1%80%D0%B8%D0%BD%D0%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2" y="41674"/>
            <a:ext cx="1898067" cy="191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kuemo.ru/img/skaz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140" y="4868334"/>
            <a:ext cx="1791903" cy="198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allforchildren.ru/pictures/mult_s/mult7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358" y="53797"/>
            <a:ext cx="1933465" cy="183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img0.liveinternet.ru/images/attach/c/0/63/370/63370497_1283115097_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" y="2306378"/>
            <a:ext cx="1666583" cy="227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liubavyshka.ru/_ph/55/1/677614870.jpg?145970094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37" y="5013316"/>
            <a:ext cx="2298262" cy="17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img-fotki.yandex.ru/get/6507/51314269.84e/0_9b8a0_cef2051d_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35" y="-27510"/>
            <a:ext cx="2521721" cy="193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img1.liveinternet.ru/images/attach/c/8/125/784/125784859_1395289428_wwwradionetplusru2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2695907"/>
            <a:ext cx="1979712" cy="217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img-fotki.yandex.ru/get/9542/16969765.1a3/0_7eb9c_db2ee8e7_ori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22" y="5229200"/>
            <a:ext cx="1479241" cy="153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21170642">
            <a:off x="1561071" y="2368848"/>
            <a:ext cx="70418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Слово не воробей…</a:t>
            </a:r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27616" y="-27510"/>
            <a:ext cx="64388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6+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1335" y="3657066"/>
            <a:ext cx="27337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мультвикторина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33187" y="4619350"/>
            <a:ext cx="62067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Презентацию подготовила  </a:t>
            </a:r>
            <a:r>
              <a:rPr lang="ru-RU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Зобнина</a:t>
            </a:r>
            <a:r>
              <a:rPr lang="ru-RU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Ж.А.   гл. библиотекарь</a:t>
            </a:r>
          </a:p>
          <a:p>
            <a:pPr algn="ctr"/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ельской детской библиотеки  МБУК «ЦСБ» Кавказского с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/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</a:t>
            </a:r>
            <a:endParaRPr lang="ru-RU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257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online-effects.ru/frames/preview/a4f98e90ef042306683f0c604ebee6c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0"/>
            <a:ext cx="9144000" cy="685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2130903"/>
            <a:ext cx="60354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Спокойствие, только спокойствие!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moonstudiosm.com/wp-content/img/2013/12/karls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58" y="0"/>
            <a:ext cx="503022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256584"/>
            <a:ext cx="691276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«Малыш и </a:t>
            </a:r>
            <a:r>
              <a:rPr lang="ru-RU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Карлсон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», «</a:t>
            </a:r>
            <a:r>
              <a:rPr lang="ru-RU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Карлсон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вернулся»»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 descr="http://www.seedoff.tv/images/smilies/thumbsup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301208"/>
            <a:ext cx="1348730" cy="134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00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046.radikal.ru/0712/f4/67d23899235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48"/>
            <a:ext cx="9163590" cy="68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2130903"/>
            <a:ext cx="60354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Ребята, давайте жить дружно!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9038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lawofattraction.ru/images/buke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884" y="5517233"/>
            <a:ext cx="1393564" cy="95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6041822"/>
            <a:ext cx="603542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«Кот Леопольд»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270" name="Picture 6" descr="http://cdn01.ru/files/users/images/d2/32/d232ed25b8ddb0ddf115219f75c4616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0824"/>
            <a:ext cx="4704458" cy="59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6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online-ramka.ru/frames/preview/1d49516b4aa32c12c47b501f9bb350e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4" y="38100"/>
            <a:ext cx="9190806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2130902"/>
            <a:ext cx="603542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А в попугаях–то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я гора-а-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аздо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длиннее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ultokno.ru/files/shopimg/20131218_20222935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67056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877272"/>
            <a:ext cx="60354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«38 попугаев»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12" descr="http://liubavyshka.ru/_ph/55/1/677614870.jpg?145970094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407971"/>
            <a:ext cx="1752391" cy="13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06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11/117/41/117041783_1258747758_cN3p3U0l6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32"/>
            <a:ext cx="9158656" cy="684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2348880"/>
            <a:ext cx="603542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Лучший мой подарочек - это ты!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4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img0.liveinternet.ru/images/attach/b/4/104/456/104456534_large_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5688632" cy="533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877272"/>
            <a:ext cx="60354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« Ну, погоди! 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8" descr="http://www.playcast.ru/uploads/2014/09/30/1002414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0648"/>
            <a:ext cx="1829195" cy="188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hotoshop-free.ru/_ph/27/5281492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30583"/>
            <a:ext cx="9144000" cy="682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426243"/>
            <a:ext cx="603542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До чего же бывают люди до чужого добра жадные.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0401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834461"/>
            <a:ext cx="6035423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«Трое из Простоквашино»,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«Каникулы в Простоквашино»,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«Зима в Простоквашино»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5602" name="Picture 2" descr="http://www.fresher.ru/manager_content/images2/kak-sozdavalis-sovetskie-multfilmy/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89" y="188640"/>
            <a:ext cx="61912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://liubavyshka.ru/_ph/55/1/677614870.jpg?145970094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407971"/>
            <a:ext cx="1752391" cy="13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386630"/>
      </p:ext>
    </p:extLst>
  </p:cSld>
  <p:clrMapOvr>
    <a:masterClrMapping/>
  </p:clrMapOvr>
  <p:transition spd="slow">
    <p:wheel spokes="1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online-ramka.ru/frames/preview/1d49516b4aa32c12c47b501f9bb350e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4" y="38100"/>
            <a:ext cx="9190806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2060848"/>
            <a:ext cx="574739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Tаити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Tаити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…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Не были мы ни в какой Таити!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Нас и здесь неплохо кормят.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2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images/ramki2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70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5" y="1478136"/>
            <a:ext cx="6035423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Птица Говорун</a:t>
            </a: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отличается </a:t>
            </a: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умом и сообразительностью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69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457" y="5733256"/>
            <a:ext cx="88569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 «Тайна третьей планеты»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653" name="Picture 5" descr="http://img1.liveinternet.ru/images/attach/c/0/38/566/38566329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6498327" cy="52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0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online-effects.ru/frames/preview/a4f98e90ef042306683f0c604ebee6c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0"/>
            <a:ext cx="9144000" cy="685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7855" y="1478136"/>
            <a:ext cx="57572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Как вы яхту назовёте, так она </a:t>
            </a: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и поплывет.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80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7056784" cy="52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457" y="5733256"/>
            <a:ext cx="88569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 «Приключения капитана </a:t>
            </a:r>
            <a:r>
              <a:rPr lang="ru-RU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Врунгеля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7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046.radikal.ru/0712/f4/67d23899235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48"/>
            <a:ext cx="9163590" cy="68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7855" y="1478136"/>
            <a:ext cx="57572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Нет, мы не хотим в живой уголок — мы хотим… в пионеры!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43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img-fotki.yandex.ru/get/6617/83813999.11a5/0_dc35e_76236535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64904"/>
            <a:ext cx="2864747" cy="29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img-fotki.yandex.ru/get/6616/83813999.11a5/0_dc360_3de83a07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51490"/>
            <a:ext cx="3816424" cy="433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456" y="5733256"/>
            <a:ext cx="92320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«Чебурашка и крокодил Гена»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8" descr="http://www.playcast.ru/uploads/2014/09/30/1002414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" y="69561"/>
            <a:ext cx="1829195" cy="188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17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online-ramka.ru/frames/preview/1d49516b4aa32c12c47b501f9bb350e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41" y="22254"/>
            <a:ext cx="9190806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1772816"/>
            <a:ext cx="57572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Мы с тобой одной крови. </a:t>
            </a:r>
            <a:endParaRPr lang="ru-RU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Ты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и я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...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5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liveinternet.ru/images/attach/2/6833/6833233_Maugl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5760642" cy="599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5958237"/>
            <a:ext cx="3456384" cy="769441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Маугли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12" descr="http://liubavyshka.ru/_ph/55/1/677614870.jpg?145970094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407971"/>
            <a:ext cx="1752391" cy="13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13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applause.wav"/>
          </p:stSnd>
        </p:sndAc>
      </p:transition>
    </mc:Choice>
    <mc:Fallback xmlns="">
      <p:transition spd="slow">
        <p:dissolv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hotoshop-free.ru/_ph/27/5281492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1628800"/>
            <a:ext cx="57572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Человек собаке - друг — это знают все вокруг!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0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56" y="5733256"/>
            <a:ext cx="92320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Бобик в гостях у Барбоса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https://upload.wikimedia.org/wikipedia/ru/3/39/%D0%91%D0%BE%D0%B1%D0%B8%D0%BA-%D0%B2-%D0%B3%D0%BE%D1%81%D1%82%D1%8F%D1%85-%D1%83-%D0%91%D0%B0%D1%80%D0%B1%D0%BE%D1%81%D0%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88641"/>
            <a:ext cx="8376866" cy="555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3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8956" y="5368987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«Возвращение блудного попугая»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3316" name="Picture 4" descr="http://www.seedoff.tv/images/smilies/thumbsu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01208"/>
            <a:ext cx="1348730" cy="134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iki.iteach.ru/images/b/bb/%D0%90%D1%80%D0%B8%D0%BD%D0%B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3148"/>
            <a:ext cx="5101894" cy="51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6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11/117/41/117041783_1258747758_cN3p3U0l6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6" y="13645"/>
            <a:ext cx="9158656" cy="684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2060848"/>
            <a:ext cx="5757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Ох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, рано </a:t>
            </a:r>
            <a:endParaRPr lang="ru-RU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встает охрана!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5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456" y="5733256"/>
            <a:ext cx="92320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Бременские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музыканты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://effects1.ru/glavnaja-1/KAPTIHKA-MULTA/3-bremenskie_muzykant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733"/>
            <a:ext cx="7992888" cy="559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applause.wav"/>
          </p:stSnd>
        </p:sndAc>
      </p:transition>
    </mc:Choice>
    <mc:Fallback xmlns="">
      <p:transition spd="slow">
        <p:checker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42.radikal.ru/i096/1210/ed/7312e949fb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674"/>
            <a:ext cx="66247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03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14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74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1.liveinternet.ru/images/attach/c/11/117/41/117041783_1258747758_cN3p3U0l6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32"/>
            <a:ext cx="9158656" cy="684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2420888"/>
            <a:ext cx="574739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Кто ходит в гости по утрам, тот поступает мудро!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lawofattraction.ru/images/buke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020" y="5301208"/>
            <a:ext cx="1343397" cy="92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2.bp.blogspot.com/-7lqn_nwYeAE/UzMhkMaJhdI/AAAAAAAAAwc/FwgcN92ctzI/s1600/vini_puh+kaso+ausi+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7282"/>
            <a:ext cx="3578161" cy="436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5607195"/>
            <a:ext cx="80283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«Винни-Пух и все-все-все»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49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applause.wav"/>
          </p:stSnd>
        </p:sndAc>
      </p:transition>
    </mc:Choice>
    <mc:Fallback xmlns="">
      <p:transition spd="slow">
        <p:checker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hotoshop-free.ru/_ph/27/5281492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83"/>
            <a:ext cx="9144000" cy="682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2420888"/>
            <a:ext cx="60354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Нафаня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, сундук украли!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115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dou-plakat.ru/userfiles/product-img/baseimg/24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41"/>
            <a:ext cx="4495775" cy="598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1880" y="4227509"/>
            <a:ext cx="57655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«Приключения</a:t>
            </a: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домовенка Кузи»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220" name="Picture 4" descr="http://smailiki.ucoz.net/_ph/64/2/6478098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32656"/>
            <a:ext cx="199406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519265"/>
      </p:ext>
    </p:extLst>
  </p:cSld>
  <p:clrMapOvr>
    <a:masterClrMapping/>
  </p:clrMapOvr>
  <p:transition spd="slow">
    <p:strips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ramki-vsem.ru/images/ramki2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70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2068150"/>
            <a:ext cx="57655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Ты заходи, </a:t>
            </a:r>
          </a:p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         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если что!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7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99px.ru/sstorage/1/2014/09/image_105091414043082289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2656"/>
            <a:ext cx="496855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15962" y="5661248"/>
            <a:ext cx="57655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«Жил-был пес»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392" name="Picture 8" descr="http://www.playcast.ru/uploads/2014/09/30/1002414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" y="69561"/>
            <a:ext cx="1829195" cy="188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67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3F739B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273</Words>
  <Application>Microsoft Office PowerPoint</Application>
  <PresentationFormat>Экран (4:3)</PresentationFormat>
  <Paragraphs>47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user101</cp:lastModifiedBy>
  <cp:revision>26</cp:revision>
  <dcterms:created xsi:type="dcterms:W3CDTF">2016-04-13T08:30:33Z</dcterms:created>
  <dcterms:modified xsi:type="dcterms:W3CDTF">2016-05-23T04:08:44Z</dcterms:modified>
</cp:coreProperties>
</file>