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7" r:id="rId3"/>
    <p:sldId id="283" r:id="rId4"/>
    <p:sldId id="281" r:id="rId5"/>
    <p:sldId id="256" r:id="rId6"/>
    <p:sldId id="261" r:id="rId7"/>
    <p:sldId id="259" r:id="rId8"/>
    <p:sldId id="265" r:id="rId9"/>
    <p:sldId id="264" r:id="rId10"/>
    <p:sldId id="266" r:id="rId11"/>
    <p:sldId id="269" r:id="rId12"/>
    <p:sldId id="272" r:id="rId13"/>
    <p:sldId id="274" r:id="rId14"/>
    <p:sldId id="271" r:id="rId15"/>
    <p:sldId id="277" r:id="rId16"/>
    <p:sldId id="278" r:id="rId17"/>
    <p:sldId id="262" r:id="rId18"/>
    <p:sldId id="268" r:id="rId19"/>
    <p:sldId id="263" r:id="rId20"/>
    <p:sldId id="260" r:id="rId21"/>
    <p:sldId id="273" r:id="rId22"/>
    <p:sldId id="267" r:id="rId23"/>
    <p:sldId id="284" r:id="rId24"/>
    <p:sldId id="276" r:id="rId25"/>
    <p:sldId id="279" r:id="rId26"/>
    <p:sldId id="275" r:id="rId27"/>
    <p:sldId id="280" r:id="rId28"/>
    <p:sldId id="288" r:id="rId29"/>
    <p:sldId id="285" r:id="rId30"/>
    <p:sldId id="287" r:id="rId31"/>
    <p:sldId id="290" r:id="rId32"/>
    <p:sldId id="289" r:id="rId33"/>
    <p:sldId id="291" r:id="rId34"/>
    <p:sldId id="292" r:id="rId35"/>
    <p:sldId id="295" r:id="rId36"/>
    <p:sldId id="296" r:id="rId37"/>
    <p:sldId id="302" r:id="rId38"/>
    <p:sldId id="297" r:id="rId39"/>
    <p:sldId id="298" r:id="rId40"/>
    <p:sldId id="299" r:id="rId41"/>
    <p:sldId id="300" r:id="rId42"/>
    <p:sldId id="301" r:id="rId43"/>
    <p:sldId id="30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B78F8-340E-42DC-AC75-B9C02345E1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9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9B2E3-3FD9-45FA-A723-1695C8395C8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46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B8AB4-6DB8-4ABE-BA99-3D15CADF13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79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19000-3187-447F-A26A-324C7D00CE9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44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362C0-E454-4D80-AB20-2F00E197CC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57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9C3D8-717B-48E0-83EF-B83DDFDD559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0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AFBB7-EBFC-4BF2-9153-0D158CA4DE0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9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41986-0ECC-48AD-92E8-12CE22D18B6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2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A309E-8C45-473E-8C33-C908CC72353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76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EF539-4943-4F58-92C0-A41FE3180A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7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0E74-9713-4A31-9748-14B9999925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FDBD66-1C28-484D-9D43-DDB16DDA2E23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D895EB-C10A-44A6-BCC2-FF9A6FA654C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D437D1-6CB5-4EA3-967C-E7D0E9D9436F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9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0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kinderyata.ru/img/frame/screen/126937112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4" y="0"/>
            <a:ext cx="91159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06581" y="2367171"/>
            <a:ext cx="546816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dobe Myungjo Std M" pitchFamily="18" charset="-128"/>
                <a:ea typeface="Adobe Myungjo Std M" pitchFamily="18" charset="-128"/>
              </a:rPr>
              <a:t>     Подарок </a:t>
            </a:r>
          </a:p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dobe Myungjo Std M" pitchFamily="18" charset="-128"/>
                <a:ea typeface="Adobe Myungjo Std M" pitchFamily="18" charset="-128"/>
              </a:rPr>
              <a:t>        для </a:t>
            </a:r>
          </a:p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dobe Myungjo Std M" pitchFamily="18" charset="-128"/>
                <a:ea typeface="Adobe Myungjo Std M" pitchFamily="18" charset="-128"/>
              </a:rPr>
              <a:t>   ёжика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dobe Myungjo Std M" pitchFamily="18" charset="-128"/>
              <a:ea typeface="Adobe Myungjo Std M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7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15109" y="1829601"/>
            <a:ext cx="682454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Если их найдут в лесу,</a:t>
            </a:r>
          </a:p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Сразу вспомнят про лису.</a:t>
            </a:r>
          </a:p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Рыжеватые сестрички</a:t>
            </a:r>
          </a:p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Называются... </a:t>
            </a:r>
          </a:p>
        </p:txBody>
      </p:sp>
    </p:spTree>
    <p:extLst>
      <p:ext uri="{BB962C8B-B14F-4D97-AF65-F5344CB8AC3E}">
        <p14:creationId xmlns:p14="http://schemas.microsoft.com/office/powerpoint/2010/main" val="27698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96" y="1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77432"/>
            <a:ext cx="5429233" cy="390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431757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Лисичка  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3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9422" y="1829601"/>
            <a:ext cx="700225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Он живет под елками,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Скрытый их иголками.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Много у него братишек.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Рыжий гриб зовется... </a:t>
            </a:r>
          </a:p>
        </p:txBody>
      </p:sp>
    </p:spTree>
    <p:extLst>
      <p:ext uri="{BB962C8B-B14F-4D97-AF65-F5344CB8AC3E}">
        <p14:creationId xmlns:p14="http://schemas.microsoft.com/office/powerpoint/2010/main" val="66691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8489"/>
            <a:ext cx="5599632" cy="4204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665864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Рыжик  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9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0193" y="1196752"/>
            <a:ext cx="68245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Шоколадно-бурый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гриб,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К скользкой шляпке лист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                             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                                                 прилип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.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 Воротник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ажурный тонок -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   Гриб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такой зовут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...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Angsana New" panose="02020603050405020304" pitchFamily="18" charset="-34"/>
            </a:endParaRP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81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665864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Маслёнок  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89" y="898735"/>
            <a:ext cx="6642738" cy="442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9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15109" y="1829601"/>
            <a:ext cx="682454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Этот миленький грибок</a:t>
            </a:r>
          </a:p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Выбрал тихий уголок.</a:t>
            </a:r>
          </a:p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Ножичком его ты срежь-ка,</a:t>
            </a:r>
          </a:p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Ведь съедобна...  </a:t>
            </a:r>
          </a:p>
        </p:txBody>
      </p:sp>
    </p:spTree>
    <p:extLst>
      <p:ext uri="{BB962C8B-B14F-4D97-AF65-F5344CB8AC3E}">
        <p14:creationId xmlns:p14="http://schemas.microsoft.com/office/powerpoint/2010/main" val="12033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-5884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://www.playing-field.ru/img/2015/052305/26194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89939"/>
            <a:ext cx="489654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5431757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Сыроежка 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36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422" y="1829601"/>
            <a:ext cx="700225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На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пеньке сидят братишки.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Все в веснушках, как мальчишки.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Эти дружные ребята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Называются... </a:t>
            </a:r>
          </a:p>
        </p:txBody>
      </p:sp>
    </p:spTree>
    <p:extLst>
      <p:ext uri="{BB962C8B-B14F-4D97-AF65-F5344CB8AC3E}">
        <p14:creationId xmlns:p14="http://schemas.microsoft.com/office/powerpoint/2010/main" val="34662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81394"/>
            <a:ext cx="4536504" cy="4560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431757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Опята 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8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корзина гриб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40" y="765175"/>
            <a:ext cx="2646960" cy="223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353425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033CC"/>
                </a:solidFill>
              </a:rPr>
              <a:t>Соблюдайте основные правила </a:t>
            </a:r>
            <a:br>
              <a:rPr lang="ru-RU" sz="4000" b="1" dirty="0">
                <a:solidFill>
                  <a:srgbClr val="0033CC"/>
                </a:solidFill>
              </a:rPr>
            </a:br>
            <a:r>
              <a:rPr lang="ru-RU" sz="4000" b="1" dirty="0">
                <a:solidFill>
                  <a:srgbClr val="0033CC"/>
                </a:solidFill>
              </a:rPr>
              <a:t>сбора грибов!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73" y="1772816"/>
            <a:ext cx="7704137" cy="43926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b="1" dirty="0"/>
              <a:t> </a:t>
            </a:r>
            <a:r>
              <a:rPr lang="ru-RU" sz="2000" dirty="0">
                <a:solidFill>
                  <a:srgbClr val="FF0066"/>
                </a:solidFill>
              </a:rPr>
              <a:t>1.</a:t>
            </a:r>
            <a:r>
              <a:rPr lang="ru-RU" sz="2000" dirty="0"/>
              <a:t> Никогда не собирайте незнакомые грибы,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     не пробуйте их на вкус</a:t>
            </a:r>
            <a:r>
              <a:rPr lang="ru-RU" sz="2000" dirty="0" smtClean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2. </a:t>
            </a:r>
            <a:r>
              <a:rPr lang="ru-RU" sz="2000" dirty="0" smtClean="0"/>
              <a:t>Когда ищешь грибы, не разрывай и не раскидывай листву, мох. Грибница, очутившись под лучами солнца может высохнуть и погибнуть Чтобы её не повредить, лучше всего срезать грибы ножом</a:t>
            </a:r>
            <a:endParaRPr lang="ru-RU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0066"/>
                </a:solidFill>
              </a:rPr>
              <a:t>3.</a:t>
            </a:r>
            <a:r>
              <a:rPr lang="ru-RU" sz="2000" dirty="0" smtClean="0"/>
              <a:t> </a:t>
            </a:r>
            <a:r>
              <a:rPr lang="ru-RU" sz="2000" dirty="0"/>
              <a:t>Не кладите в корзину старые, перезревшие грибы.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0066"/>
                </a:solidFill>
              </a:rPr>
              <a:t>4.</a:t>
            </a:r>
            <a:r>
              <a:rPr lang="ru-RU" sz="2000" dirty="0" smtClean="0"/>
              <a:t> </a:t>
            </a:r>
            <a:r>
              <a:rPr lang="ru-RU" sz="2000" dirty="0"/>
              <a:t>Не собирайте грибы в городе: на газонах парков и скверов, вбили заводов и фабрик, вдоль шоссейных и железных дорог, около животноводческих ферм. Помните: грибы способны быстро накапливать в себе вредные </a:t>
            </a:r>
            <a:r>
              <a:rPr lang="ru-RU" sz="2000" dirty="0" smtClean="0"/>
              <a:t>вещества.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>
                <a:solidFill>
                  <a:srgbClr val="FF0066"/>
                </a:solidFill>
              </a:rPr>
              <a:t> </a:t>
            </a:r>
            <a:r>
              <a:rPr lang="ru-RU" sz="2000" dirty="0" smtClean="0">
                <a:solidFill>
                  <a:srgbClr val="FF0066"/>
                </a:solidFill>
              </a:rPr>
              <a:t> 5.</a:t>
            </a:r>
            <a:r>
              <a:rPr lang="ru-RU" sz="2000" dirty="0" smtClean="0"/>
              <a:t> </a:t>
            </a:r>
            <a:r>
              <a:rPr lang="ru-RU" sz="2000" dirty="0"/>
              <a:t>Не уничтожайте ядовитые и незнакомые вам грибы: они приносят пользу деревьям, а некоторыми из них лечатся животные; охотно едят грибы белки, ежи и даже лоси.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 rot="5400000">
            <a:off x="4446587" y="-4446587"/>
            <a:ext cx="250825" cy="9144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0"/>
            <a:ext cx="250825" cy="6858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 rot="5400000">
            <a:off x="4446587" y="2160588"/>
            <a:ext cx="250825" cy="9144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1457" y="1845150"/>
            <a:ext cx="66250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Когда растёт-асфальт ломает,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Сухую землю пробивает,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Среди грибов-он чемпион, 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Деликатесный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…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Angsana New" panose="02020603050405020304" pitchFamily="18" charset="-34"/>
            </a:endParaRP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42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268760"/>
            <a:ext cx="5280586" cy="396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665864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Шампиньон  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3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корзина гриб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05359"/>
            <a:ext cx="2639981" cy="22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934" y="476672"/>
            <a:ext cx="8353425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0033CC"/>
                </a:solidFill>
              </a:rPr>
              <a:t>Причины отравления грибами:</a:t>
            </a:r>
            <a:endParaRPr lang="ru-RU" sz="4000" b="1" dirty="0">
              <a:solidFill>
                <a:srgbClr val="0033CC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844824"/>
            <a:ext cx="6840760" cy="338437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sz="2000" dirty="0" smtClean="0">
                <a:solidFill>
                  <a:srgbClr val="FF0066"/>
                </a:solidFill>
              </a:rPr>
              <a:t>продолжительное хранение собранных грибов без их кулинарной обработки либо длительное хранение уже приготовленных грибов;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ru-RU" sz="2000" dirty="0">
              <a:solidFill>
                <a:srgbClr val="FF0066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0066"/>
                </a:solidFill>
              </a:rPr>
              <a:t>    поражение грибов вредителями, в частности, грибными мухами;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ru-RU" sz="2000" dirty="0">
              <a:solidFill>
                <a:srgbClr val="FF0066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0066"/>
                </a:solidFill>
              </a:rPr>
              <a:t>     накопление в процессе роста гриба в плодовых телах вредных для организма веществ</a:t>
            </a:r>
            <a:endParaRPr lang="ru-RU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                                                 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 rot="5400000">
            <a:off x="4446587" y="-4446587"/>
            <a:ext cx="250825" cy="9144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0"/>
            <a:ext cx="250825" cy="6858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 rot="5400000">
            <a:off x="4446587" y="2160588"/>
            <a:ext cx="250825" cy="9144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1457" y="1845150"/>
            <a:ext cx="662502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Гриб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не варят, не едят.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В крапинку его наряд.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Снизу — кружево-узор.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Это — красный... </a:t>
            </a:r>
          </a:p>
        </p:txBody>
      </p:sp>
    </p:spTree>
    <p:extLst>
      <p:ext uri="{BB962C8B-B14F-4D97-AF65-F5344CB8AC3E}">
        <p14:creationId xmlns:p14="http://schemas.microsoft.com/office/powerpoint/2010/main" val="4698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4" y="886756"/>
            <a:ext cx="7008034" cy="4558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665864"/>
            <a:ext cx="518457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Мухомор  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1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1556792"/>
            <a:ext cx="512086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На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грибы она сердита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И от злости ядовита.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Вот лесная хулиганка!</a:t>
            </a:r>
          </a:p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Это — бледная... </a:t>
            </a:r>
          </a:p>
        </p:txBody>
      </p:sp>
    </p:spTree>
    <p:extLst>
      <p:ext uri="{BB962C8B-B14F-4D97-AF65-F5344CB8AC3E}">
        <p14:creationId xmlns:p14="http://schemas.microsoft.com/office/powerpoint/2010/main" val="23942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5966839" cy="417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665864"/>
            <a:ext cx="4968552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Поганка  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978857" y="1700808"/>
            <a:ext cx="56092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5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5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Пословицы </a:t>
            </a:r>
            <a:endParaRPr lang="ru-RU" sz="54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ungsuh" pitchFamily="18" charset="-127"/>
              <a:ea typeface="Gungsuh" pitchFamily="18" charset="-127"/>
            </a:endParaRPr>
          </a:p>
          <a:p>
            <a:pPr algn="ctr"/>
            <a:r>
              <a:rPr lang="ru-RU" sz="5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и поговорки </a:t>
            </a:r>
          </a:p>
          <a:p>
            <a:pPr algn="ctr"/>
            <a:r>
              <a:rPr lang="ru-RU" sz="5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о грибах</a:t>
            </a:r>
          </a:p>
        </p:txBody>
      </p:sp>
    </p:spTree>
    <p:extLst>
      <p:ext uri="{BB962C8B-B14F-4D97-AF65-F5344CB8AC3E}">
        <p14:creationId xmlns:p14="http://schemas.microsoft.com/office/powerpoint/2010/main" val="36960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678729" y="1700808"/>
            <a:ext cx="56172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шь пирог с грибами,</a:t>
            </a:r>
          </a:p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ДЕРЖИ ЯЗЫК ЗА…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2254806"/>
            <a:ext cx="19816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ЗУБАМИ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3573016"/>
            <a:ext cx="50385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Если б да кабы-</a:t>
            </a:r>
          </a:p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Выросли б во рту…</a:t>
            </a:r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4025" y="4653136"/>
            <a:ext cx="16979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грибы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2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00978" y="1988840"/>
            <a:ext cx="57647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Кто пораньше встаёт-</a:t>
            </a:r>
          </a:p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Тот грибов…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0972" y="3645024"/>
            <a:ext cx="55547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Назвавшись груздём,</a:t>
            </a:r>
          </a:p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Полезай в…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1029" y="2522925"/>
            <a:ext cx="2175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наберёт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76746" y="4245188"/>
            <a:ext cx="1624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кузов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7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photoshop-master.ru/adds/adds8830/8830-preview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23240" y="2078333"/>
            <a:ext cx="52709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80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Грибное</a:t>
            </a:r>
          </a:p>
          <a:p>
            <a:pPr algn="ctr"/>
            <a:r>
              <a:rPr lang="ru-RU" sz="80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царство</a:t>
            </a:r>
          </a:p>
        </p:txBody>
      </p:sp>
    </p:spTree>
    <p:extLst>
      <p:ext uri="{BB962C8B-B14F-4D97-AF65-F5344CB8AC3E}">
        <p14:creationId xmlns:p14="http://schemas.microsoft.com/office/powerpoint/2010/main" val="42440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463114" y="2132856"/>
            <a:ext cx="660950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7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 Четвёртый</a:t>
            </a:r>
          </a:p>
          <a:p>
            <a:pPr algn="ctr"/>
            <a:r>
              <a:rPr lang="ru-RU" sz="7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ungsuh" pitchFamily="18" charset="-127"/>
                <a:ea typeface="Gungsuh" pitchFamily="18" charset="-127"/>
              </a:rPr>
              <a:t>лишний</a:t>
            </a:r>
          </a:p>
        </p:txBody>
      </p:sp>
    </p:spTree>
    <p:extLst>
      <p:ext uri="{BB962C8B-B14F-4D97-AF65-F5344CB8AC3E}">
        <p14:creationId xmlns:p14="http://schemas.microsoft.com/office/powerpoint/2010/main" val="20626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оровик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47" y="728700"/>
            <a:ext cx="2380629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s3dk.ru/gribi_v_kartinkah/riji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1710"/>
            <a:ext cx="2808312" cy="270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age.gra.ua/data/826610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252438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Сыроежка зеленоватая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59" y="3465967"/>
            <a:ext cx="2547206" cy="2553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3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Груздь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82" y="595935"/>
            <a:ext cx="2736304" cy="255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vladivostok-map.ru/griby/gribi_v_kartinkah/volnyshk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43" y="595935"/>
            <a:ext cx="2736304" cy="255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s3dk.ru/gribi_v_kartinkah/podos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82" y="3563130"/>
            <a:ext cx="2736304" cy="267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eruditperm.ru/published/publicdata/ERUDITSHOPPERM/attachments/SC/products_pictures/1332563_5s2_enl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44" y="3645023"/>
            <a:ext cx="2736304" cy="2592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3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vladivostok-map.ru/griby/gribi_v_kartinkah/maslen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288032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laying-field.ru/img/2015/052300/243218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20689"/>
            <a:ext cx="2122165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s3dk.ru/gribi_v_kartinkah/podber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354"/>
            <a:ext cx="2880320" cy="25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Красный мухомор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354"/>
            <a:ext cx="2537246" cy="2519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9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ramepiconline.com/frames/preview/autumn/53c3b7cab302c_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geohobby.ru/enc/fupix/opr/196m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2" y="399233"/>
            <a:ext cx="2664298" cy="25796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19236" y="2645048"/>
            <a:ext cx="16610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шампиньон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Бледная поганка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90" y="446454"/>
            <a:ext cx="2625233" cy="25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расный мухомор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2" y="3645024"/>
            <a:ext cx="266429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vladivostok-map.ru/griby/gribi_v_kartinkah/opiata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2592287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0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ing-field.ru/img/2015/052107/29316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75423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_71ce8_c0631a4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5845" name="WordArt 5"/>
          <p:cNvSpPr>
            <a:spLocks noChangeArrowheads="1" noChangeShapeType="1" noTextEdit="1"/>
          </p:cNvSpPr>
          <p:nvPr/>
        </p:nvSpPr>
        <p:spPr bwMode="auto">
          <a:xfrm>
            <a:off x="4067175" y="2205038"/>
            <a:ext cx="4033838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Загадки</a:t>
            </a:r>
          </a:p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Лесовичка</a:t>
            </a:r>
          </a:p>
        </p:txBody>
      </p:sp>
    </p:spTree>
    <p:extLst>
      <p:ext uri="{BB962C8B-B14F-4D97-AF65-F5344CB8AC3E}">
        <p14:creationId xmlns:p14="http://schemas.microsoft.com/office/powerpoint/2010/main" val="21486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7348" name="Picture 4" descr="0_71ce8_c0631a4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361102" y="1196975"/>
            <a:ext cx="34118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AutoNum type="arabicPeriod"/>
            </a:pPr>
            <a:r>
              <a:rPr lang="ru-RU" sz="3200" dirty="0"/>
              <a:t> Где можно </a:t>
            </a:r>
          </a:p>
          <a:p>
            <a:pPr algn="ctr"/>
            <a:r>
              <a:rPr lang="ru-RU" sz="3200" dirty="0"/>
              <a:t>собирать грибы?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042988" y="4076700"/>
            <a:ext cx="320632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 u="sng" dirty="0">
                <a:solidFill>
                  <a:srgbClr val="FF3300"/>
                </a:solidFill>
              </a:rPr>
              <a:t>Ответ:</a:t>
            </a:r>
          </a:p>
          <a:p>
            <a:r>
              <a:rPr lang="ru-RU" sz="3200" dirty="0"/>
              <a:t>В лесу, на лугу.</a:t>
            </a:r>
          </a:p>
        </p:txBody>
      </p:sp>
    </p:spTree>
    <p:extLst>
      <p:ext uri="{BB962C8B-B14F-4D97-AF65-F5344CB8AC3E}">
        <p14:creationId xmlns:p14="http://schemas.microsoft.com/office/powerpoint/2010/main" val="20035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8372" name="Picture 4" descr="0_71ce8_c0631a4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476014" y="1125538"/>
            <a:ext cx="33249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3200" dirty="0"/>
              <a:t>2. Где нельзя </a:t>
            </a:r>
          </a:p>
          <a:p>
            <a:pPr algn="ctr"/>
            <a:r>
              <a:rPr lang="ru-RU" sz="3200" dirty="0"/>
              <a:t>собирать грибы?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166813" y="3536950"/>
            <a:ext cx="26196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 u="sng" dirty="0">
                <a:solidFill>
                  <a:srgbClr val="FF3300"/>
                </a:solidFill>
              </a:rPr>
              <a:t>Ответ:</a:t>
            </a:r>
          </a:p>
          <a:p>
            <a:r>
              <a:rPr lang="ru-RU" sz="3200" dirty="0"/>
              <a:t>В городе, </a:t>
            </a:r>
          </a:p>
          <a:p>
            <a:r>
              <a:rPr lang="ru-RU" sz="3200" dirty="0"/>
              <a:t>возле дорог.</a:t>
            </a:r>
          </a:p>
        </p:txBody>
      </p:sp>
    </p:spTree>
    <p:extLst>
      <p:ext uri="{BB962C8B-B14F-4D97-AF65-F5344CB8AC3E}">
        <p14:creationId xmlns:p14="http://schemas.microsoft.com/office/powerpoint/2010/main" val="42415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9396" name="Picture 4" descr="0_71ce8_c0631a4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419468" y="1052513"/>
            <a:ext cx="31999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3200" dirty="0"/>
              <a:t>3. Какие грибы </a:t>
            </a:r>
          </a:p>
          <a:p>
            <a:pPr algn="ctr"/>
            <a:r>
              <a:rPr lang="ru-RU" sz="3200" dirty="0"/>
              <a:t>можно есть </a:t>
            </a:r>
          </a:p>
          <a:p>
            <a:pPr algn="ctr"/>
            <a:r>
              <a:rPr lang="ru-RU" sz="3200" dirty="0"/>
              <a:t>сырыми?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116013" y="3789363"/>
            <a:ext cx="29081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 u="sng" dirty="0">
                <a:solidFill>
                  <a:srgbClr val="FF3300"/>
                </a:solidFill>
              </a:rPr>
              <a:t>Ответ:</a:t>
            </a:r>
          </a:p>
          <a:p>
            <a:r>
              <a:rPr lang="ru-RU" sz="3200" dirty="0"/>
              <a:t>Грибы нельзя </a:t>
            </a:r>
          </a:p>
          <a:p>
            <a:r>
              <a:rPr lang="ru-RU" sz="3200" dirty="0"/>
              <a:t>есть сырыми!</a:t>
            </a:r>
          </a:p>
        </p:txBody>
      </p:sp>
    </p:spTree>
    <p:extLst>
      <p:ext uri="{BB962C8B-B14F-4D97-AF65-F5344CB8AC3E}">
        <p14:creationId xmlns:p14="http://schemas.microsoft.com/office/powerpoint/2010/main" val="44113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одним скругленным углом 3"/>
          <p:cNvSpPr/>
          <p:nvPr/>
        </p:nvSpPr>
        <p:spPr>
          <a:xfrm>
            <a:off x="7092280" y="6525491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54420"/>
            <a:ext cx="9144000" cy="68799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168043" y="1772816"/>
            <a:ext cx="593957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Разместился под сосной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Этот гриб, как царь лесной.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Рад найти его грибник.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Это — белый... </a:t>
            </a: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63492" name="Picture 4" descr="0_71ce8_c0631a4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393361" y="836613"/>
            <a:ext cx="367440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3200" dirty="0"/>
              <a:t>6. Какой гриб</a:t>
            </a:r>
          </a:p>
          <a:p>
            <a:pPr algn="ctr"/>
            <a:r>
              <a:rPr lang="ru-RU" sz="3200" dirty="0"/>
              <a:t> считают главным</a:t>
            </a:r>
          </a:p>
          <a:p>
            <a:pPr algn="ctr"/>
            <a:r>
              <a:rPr lang="ru-RU" sz="3200" dirty="0"/>
              <a:t>в лесном царстве?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187450" y="2924175"/>
            <a:ext cx="2646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660066"/>
                </a:solidFill>
              </a:rPr>
              <a:t>подберёзовик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619250" y="3789363"/>
            <a:ext cx="1622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660066"/>
                </a:solidFill>
              </a:rPr>
              <a:t>боровик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1692275" y="4724400"/>
            <a:ext cx="13452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660066"/>
                </a:solidFill>
              </a:rPr>
              <a:t>груздь</a:t>
            </a:r>
          </a:p>
        </p:txBody>
      </p:sp>
      <p:pic>
        <p:nvPicPr>
          <p:cNvPr id="63497" name="Picture 9" descr="76522435_large_84e790a3f6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00804"/>
            <a:ext cx="36004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34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/>
      <p:bldP spid="63495" grpId="0"/>
      <p:bldP spid="6349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64516" name="Picture 4" descr="0_71ce8_c0631a4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4518" name="WordArt 6"/>
          <p:cNvSpPr>
            <a:spLocks noChangeArrowheads="1" noChangeShapeType="1" noTextEdit="1"/>
          </p:cNvSpPr>
          <p:nvPr/>
        </p:nvSpPr>
        <p:spPr bwMode="auto">
          <a:xfrm>
            <a:off x="900113" y="1989138"/>
            <a:ext cx="4464050" cy="3024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Молодцы, ребята!</a:t>
            </a:r>
          </a:p>
          <a:p>
            <a:pPr algn="ctr"/>
            <a:endParaRPr lang="ru-RU" sz="3600" b="1" kern="1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9933"/>
              </a:solidFill>
              <a:effectLst>
                <a:outerShdw dist="35921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Желаю успехов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в сборе грибов!</a:t>
            </a:r>
          </a:p>
        </p:txBody>
      </p:sp>
    </p:spTree>
    <p:extLst>
      <p:ext uri="{BB962C8B-B14F-4D97-AF65-F5344CB8AC3E}">
        <p14:creationId xmlns:p14="http://schemas.microsoft.com/office/powerpoint/2010/main" val="23869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estival.1september.ru/articles/639063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496"/>
            <a:ext cx="9131286" cy="68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17913" y="5949280"/>
            <a:ext cx="4495461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" b="1" kern="0" cap="all" dirty="0" smtClean="0">
                <a:ln w="0"/>
                <a:solidFill>
                  <a:srgbClr val="DC9E1F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Презентацию подготовила  </a:t>
            </a:r>
            <a:r>
              <a:rPr lang="ru-RU" sz="1400" b="1" kern="0" cap="all" dirty="0" err="1" smtClean="0">
                <a:ln w="0"/>
                <a:solidFill>
                  <a:srgbClr val="DC9E1F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Зобнина</a:t>
            </a:r>
            <a:r>
              <a:rPr lang="ru-RU" sz="1400" b="1" kern="0" cap="all" dirty="0" smtClean="0">
                <a:ln w="0"/>
                <a:solidFill>
                  <a:srgbClr val="DC9E1F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  Ж.А. </a:t>
            </a:r>
          </a:p>
          <a:p>
            <a:pPr algn="ctr">
              <a:defRPr/>
            </a:pPr>
            <a:r>
              <a:rPr lang="ru-RU" sz="1400" b="1" kern="0" cap="all" dirty="0" smtClean="0">
                <a:ln w="0"/>
                <a:solidFill>
                  <a:srgbClr val="DC9E1F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гл. библиотекарь  сельской  детской библиотеки</a:t>
            </a:r>
          </a:p>
          <a:p>
            <a:pPr algn="ctr">
              <a:defRPr/>
            </a:pPr>
            <a:r>
              <a:rPr lang="ru-RU" sz="1400" b="1" kern="0" cap="all" dirty="0" smtClean="0">
                <a:ln w="0"/>
                <a:solidFill>
                  <a:srgbClr val="DC9E1F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 МБУК «ЦСБ»     Кавказского С/П</a:t>
            </a:r>
          </a:p>
        </p:txBody>
      </p:sp>
    </p:spTree>
    <p:extLst>
      <p:ext uri="{BB962C8B-B14F-4D97-AF65-F5344CB8AC3E}">
        <p14:creationId xmlns:p14="http://schemas.microsoft.com/office/powerpoint/2010/main" val="30459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://bullboard.ru/images/2015/06/23/45998/mitselij-semena-gribov-raznye-vidy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3"/>
            <a:ext cx="5953844" cy="4204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55576" y="5431757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Боровик 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61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-1"/>
            <a:ext cx="9144000" cy="68011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34113" y="1628800"/>
            <a:ext cx="514313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Не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спорю - не белый,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Я, братцы, попроще.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Расту я обычно</a:t>
            </a:r>
          </a:p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В берёзовой роще.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 </a:t>
            </a:r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Angsana New" panose="02020603050405020304" pitchFamily="18" charset="-34"/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539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31757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Подберёзовик  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http://gribu.ru/sites/default/files/katitem/podberyozovik_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540060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3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15480/115176230.ad/0_12eae1_3f6ab56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clipartmania.ru/uploads/gallery/comthumb/343/mushrooms-1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02606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7065524" y="6484923"/>
            <a:ext cx="1916151" cy="302807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843950"/>
            <a:ext cx="726186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Я в красной шапочке расту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Среди корней осиновых.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Меня увидишь за версту -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ngsana New" panose="02020603050405020304" pitchFamily="18" charset="-34"/>
              </a:rPr>
              <a:t>Зовусь я - …</a:t>
            </a:r>
          </a:p>
          <a:p>
            <a:pPr algn="ctr"/>
            <a:endParaRPr lang="ru-RU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923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3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31757"/>
            <a:ext cx="5904656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Подосиновик 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http://supercook.ru/griby/images-griby/grib-b-05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31" y="1052736"/>
            <a:ext cx="5283533" cy="420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4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444</TotalTime>
  <Words>548</Words>
  <Application>Microsoft Office PowerPoint</Application>
  <PresentationFormat>Экран (4:3)</PresentationFormat>
  <Paragraphs>126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Воздушный поток</vt:lpstr>
      <vt:lpstr>Оформление по умолчанию</vt:lpstr>
      <vt:lpstr>Презентация PowerPoint</vt:lpstr>
      <vt:lpstr>Соблюдайте основные правила  сбора грибов!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отравления грибами: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2016-10-06T11:10:27Z</dcterms:created>
  <dcterms:modified xsi:type="dcterms:W3CDTF">2016-10-17T10:41:04Z</dcterms:modified>
</cp:coreProperties>
</file>