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61" r:id="rId3"/>
    <p:sldId id="258" r:id="rId4"/>
    <p:sldId id="262" r:id="rId5"/>
    <p:sldId id="264" r:id="rId6"/>
    <p:sldId id="260" r:id="rId7"/>
    <p:sldId id="266" r:id="rId8"/>
    <p:sldId id="267" r:id="rId9"/>
    <p:sldId id="265" r:id="rId10"/>
    <p:sldId id="268" r:id="rId11"/>
    <p:sldId id="274" r:id="rId12"/>
    <p:sldId id="275" r:id="rId13"/>
    <p:sldId id="282" r:id="rId14"/>
    <p:sldId id="278" r:id="rId15"/>
    <p:sldId id="273" r:id="rId16"/>
    <p:sldId id="276" r:id="rId17"/>
    <p:sldId id="272" r:id="rId18"/>
    <p:sldId id="271" r:id="rId19"/>
    <p:sldId id="281" r:id="rId20"/>
    <p:sldId id="270" r:id="rId21"/>
    <p:sldId id="280" r:id="rId22"/>
    <p:sldId id="269" r:id="rId23"/>
    <p:sldId id="28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E9FB4-A6A3-41BE-99B1-292F90D62828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016F-B209-4141-BA7C-7B2886F8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016F-B209-4141-BA7C-7B2886F8F7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3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2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8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8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5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6A6D-78EE-479A-B2EA-A5452DA8EC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20C4-4C5C-45E7-B22B-C81611B8B9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9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25561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>Кубань </a:t>
            </a:r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>и </a:t>
            </a:r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anose="02040604050505020304" pitchFamily="18" charset="0"/>
              </a:rPr>
              <a:t>космонавтика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564" y="5454545"/>
            <a:ext cx="449546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Презентацию подготовила  </a:t>
            </a:r>
            <a:r>
              <a:rPr lang="ru-RU" sz="14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Зобнина</a:t>
            </a:r>
            <a:r>
              <a:rPr lang="ru-RU" sz="1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 Ж.А. </a:t>
            </a:r>
          </a:p>
          <a:p>
            <a:pPr algn="ctr"/>
            <a:r>
              <a:rPr lang="ru-RU" sz="1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гл. библиотекарь  сельской  детской библиотеки</a:t>
            </a:r>
          </a:p>
          <a:p>
            <a:pPr algn="ctr"/>
            <a:r>
              <a:rPr lang="ru-RU" sz="1400" b="1" cap="all" spc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МБУК «</a:t>
            </a:r>
            <a:r>
              <a:rPr lang="ru-RU" sz="14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ЦСБ»Кавказского</a:t>
            </a:r>
            <a:r>
              <a:rPr lang="ru-RU" sz="1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С/П</a:t>
            </a:r>
            <a:endParaRPr lang="ru-RU" sz="1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5635" y="33066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4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Сергей Евгеньевич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Трещёв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 descr="http://test1.kgic.ru/data/img/graphics2015/039_3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8687"/>
            <a:ext cx="4372256" cy="56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6700" y="1484784"/>
            <a:ext cx="42583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Родился </a:t>
            </a:r>
            <a:r>
              <a:rPr lang="ru-RU" sz="2400" b="1" dirty="0" smtClean="0">
                <a:solidFill>
                  <a:srgbClr val="C00000"/>
                </a:solidFill>
              </a:rPr>
              <a:t>  в 1958 г. в Липецкой области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Окончил школу в посёлке Холмской  </a:t>
            </a:r>
            <a:r>
              <a:rPr lang="ru-RU" sz="2400" b="1" dirty="0" err="1" smtClean="0">
                <a:solidFill>
                  <a:srgbClr val="C00000"/>
                </a:solidFill>
              </a:rPr>
              <a:t>Абинского</a:t>
            </a:r>
            <a:r>
              <a:rPr lang="ru-RU" sz="2400" b="1" dirty="0" smtClean="0">
                <a:solidFill>
                  <a:srgbClr val="C00000"/>
                </a:solidFill>
              </a:rPr>
              <a:t> района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Герой Российской Федерации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Космонавт – испытатель 3 класса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Сергей Евгеньевич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Трещёв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http://www.energia.ru/rus/iss/iss03/im/tresh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05" y="1018278"/>
            <a:ext cx="382915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862912"/>
            <a:ext cx="4750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97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СССР / России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423 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мира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Количество полётов – 1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Продолжительность полёта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184 суток 22 часа 15 минут 36 секунд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Число выходов в открытый космос – 1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Продолжительность работы в открытом космосе – 5 часов 1 минута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11" y="5657671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Многие лётчики- космонавты в своё время прошли подготовку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 Краснодарском высшем военном авиационном училище им. А.К. Серова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и Ейском авиаучилище</a:t>
            </a:r>
          </a:p>
        </p:txBody>
      </p:sp>
      <p:pic>
        <p:nvPicPr>
          <p:cNvPr id="11266" name="Picture 2" descr="http://ens.mil.ru/images/military/military/photo/Copy-of-Copy-of-v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1716"/>
            <a:ext cx="6012160" cy="42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ovinformburo.com/imagesorganizations/krasnodar_av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46" y="17868"/>
            <a:ext cx="3139239" cy="42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0212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 Ейском авиаучилище</a:t>
            </a:r>
          </a:p>
        </p:txBody>
      </p:sp>
      <p:pic>
        <p:nvPicPr>
          <p:cNvPr id="21506" name="Picture 2" descr="http://evvaul.com/media-site/foto/glavn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7" y="260648"/>
            <a:ext cx="8649218" cy="55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008" y="764704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Значительный вклад кубанцев в историю развития отечественной космонавтики сегодня очевиден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С Кубанью связаны жизнь и деятельность отечественных учёных, работавших в области  ракетостроения, летчиков  - испытателей.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Кондратюк, Юр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5192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91071" y="5968815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1897 – 1942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819" y="188640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Юрий Васильевич Кондратюк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016203"/>
            <a:ext cx="46440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Советский учёный, один из основоположников космонавтики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Разработал схему и описание четырёхступенчатой ракеты на кислородно-водородном топливе, вывел основное уравнение движения ракеты, предложил оптимальный путь ракеты после старта, а именно: вертикальный подъём сквозь  плотные слои атмосферы, а затем на орбиту с определенной траекторией.  Рассмотрел вопрос тепловой защиты космических аппаратов при их движении в слоях атмосферы.</a:t>
            </a:r>
          </a:p>
          <a:p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4347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Учёный</a:t>
            </a:r>
            <a:r>
              <a:rPr lang="ru-RU" sz="2400" b="1" dirty="0">
                <a:solidFill>
                  <a:srgbClr val="C00000"/>
                </a:solidFill>
              </a:rPr>
              <a:t>, предложивший оптимальную траекторию полета к Луне; его расчёты были использованы в американской лунной программе «Аполлон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Автор </a:t>
            </a:r>
            <a:r>
              <a:rPr lang="ru-RU" sz="2400" b="1" dirty="0">
                <a:solidFill>
                  <a:srgbClr val="C00000"/>
                </a:solidFill>
              </a:rPr>
              <a:t>проекта мощной ветровой электростанции в </a:t>
            </a:r>
            <a:r>
              <a:rPr lang="ru-RU" sz="2400" b="1" dirty="0" smtClean="0">
                <a:solidFill>
                  <a:srgbClr val="C00000"/>
                </a:solidFill>
              </a:rPr>
              <a:t>Крыму.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Его именем назван один из кратеров на обратной стороне Луны.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4" name="Picture 4" descr="http://kremenchug-kpu.org.ua/think/kondratyu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8081"/>
            <a:ext cx="3747916" cy="58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2819" y="188640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Юрий Васильевич Кондратюк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3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Николай Гаврилович Чернышев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071" y="5968815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1906 – 1953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http://sm.evg-rumjantsev.ru/img02/chernys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7" y="1124744"/>
            <a:ext cx="3528536" cy="46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3" y="946292"/>
            <a:ext cx="4347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Советский учёный- химик, инженер – полковник, доктор технических наук, </a:t>
            </a:r>
            <a:r>
              <a:rPr lang="ru-RU" sz="2400" b="1" dirty="0">
                <a:solidFill>
                  <a:srgbClr val="C00000"/>
                </a:solidFill>
              </a:rPr>
              <a:t>один из создателей топлива для ракетных двигателей,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Его монография «Химия ракетного топлива»  на долгие годы стала крупнейшим исследованием  в этой области. Автор более 20 изобретений.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</a:rPr>
              <a:t>роженец ст. Казанской Краснодарского края.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Его именем назван кратер на обратной стороне Луны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388" y="5968814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1906 – 1953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1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Бахчиванджи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Григорий Яковлевич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http://www.tpilot.ru/base/wp-content/uploads/2010/05/bahchivan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48372" cy="50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6440" y="6258979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1909 – 1943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298" y="1124744"/>
            <a:ext cx="47361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Герой Советского Союза,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летчик -испытатель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С июня по август 1941 г., участвуя в обороне Москвы совершил 65 боевых вылетов, лично и в группе сбил 9 самолетов противника.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Уроженец ст. </a:t>
            </a:r>
            <a:r>
              <a:rPr lang="ru-RU" sz="2400" b="1" dirty="0" err="1" smtClean="0">
                <a:solidFill>
                  <a:srgbClr val="C00000"/>
                </a:solidFill>
              </a:rPr>
              <a:t>Бриньковская</a:t>
            </a:r>
            <a:r>
              <a:rPr lang="ru-RU" sz="2400" b="1" dirty="0" smtClean="0">
                <a:solidFill>
                  <a:srgbClr val="C00000"/>
                </a:solidFill>
              </a:rPr>
              <a:t> Краснодарского края </a:t>
            </a:r>
            <a:r>
              <a:rPr lang="ru-RU" sz="2400" b="1" dirty="0" err="1" smtClean="0">
                <a:solidFill>
                  <a:srgbClr val="C00000"/>
                </a:solidFill>
              </a:rPr>
              <a:t>Приморско</a:t>
            </a:r>
            <a:r>
              <a:rPr lang="ru-RU" sz="2400" b="1" dirty="0" smtClean="0">
                <a:solidFill>
                  <a:srgbClr val="C00000"/>
                </a:solidFill>
              </a:rPr>
              <a:t> – </a:t>
            </a:r>
            <a:r>
              <a:rPr lang="ru-RU" sz="2400" b="1" dirty="0" err="1" smtClean="0">
                <a:solidFill>
                  <a:srgbClr val="C00000"/>
                </a:solidFill>
              </a:rPr>
              <a:t>Ахтарского</a:t>
            </a:r>
            <a:r>
              <a:rPr lang="ru-RU" sz="2400" b="1" dirty="0" smtClean="0">
                <a:solidFill>
                  <a:srgbClr val="C00000"/>
                </a:solidFill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32057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Бахчиванджи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Григорий Яковлевич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http://epizodsspace.airbase.ru/bibl/ogonek/1967/19/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8" y="1196752"/>
            <a:ext cx="44644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980728"/>
            <a:ext cx="40868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Герой Советского Союза,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летчик -испытатель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15 мая 1942 г. испытал 1-й в мире самолёт с жидкостным реактивным двигателем БИ-1, открыв эру реактивной авиации.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Погиб 27 марта 1943 г. во время очередного испытательного полёта.</a:t>
            </a:r>
          </a:p>
        </p:txBody>
      </p:sp>
    </p:spTree>
    <p:extLst>
      <p:ext uri="{BB962C8B-B14F-4D97-AF65-F5344CB8AC3E}">
        <p14:creationId xmlns:p14="http://schemas.microsoft.com/office/powerpoint/2010/main" val="1851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megabook.ru/stream/mediapreview?Key=%D0%93%D0%BE%D1%80%D0%B1%D0%B0%D1%82%D0%BA%D0%BE%20%D0%92%D0%B8%D0%BA%D1%82%D0%BE%D1%80%20%D0%92%D0%B0%D1%81%D0%B8%D0%BB%D1%8C%D0%B5%D0%B2%D0%B8%D1%87%20(%D0%BA%D0%BE%D0%BC%D0%B0%D0%BD%D0%B4%D0%B8%D1%80%20%D1%8D%D0%BA%D0%B8%D0%BF%D0%B0%D0%B6%D0%B0%20%C2%AB%D0%A1%D0%BE%D1%8E%D0%B7%D0%B0-24%C2%BB)&amp;Widt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" y="1110516"/>
            <a:ext cx="4000205" cy="47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4975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Виктор Васильевич Горбатко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0" y="2967335"/>
            <a:ext cx="6684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527" y="1268760"/>
            <a:ext cx="49599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Родился в поселке Венцы- Заря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Гулькевичского</a:t>
            </a:r>
            <a:r>
              <a:rPr lang="ru-RU" sz="2400" b="1" dirty="0" smtClean="0">
                <a:solidFill>
                  <a:srgbClr val="C00000"/>
                </a:solidFill>
              </a:rPr>
              <a:t> района Краснодарского края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 декабря 1934 г.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Дважды Герой Советского Союза, Герой Монгольской народной республики, герой социалистической республики Вьетнам. Почётный гражданин 11 городов мира (в </a:t>
            </a:r>
            <a:r>
              <a:rPr lang="ru-RU" sz="2400" b="1" dirty="0" err="1" smtClean="0">
                <a:solidFill>
                  <a:srgbClr val="C00000"/>
                </a:solidFill>
              </a:rPr>
              <a:t>т.ч</a:t>
            </a:r>
            <a:r>
              <a:rPr lang="ru-RU" sz="2400" b="1" dirty="0" smtClean="0">
                <a:solidFill>
                  <a:srgbClr val="C00000"/>
                </a:solidFill>
              </a:rPr>
              <a:t>.  Краснодара и Армавира), летчик- космонавт СССР, генерал- майор авиации, кандидат технических наук.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Александр Васильевич Щукин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60" y="5265308"/>
            <a:ext cx="521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Летчик –испытатель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космического корабля   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многоразового использования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«Буран», майор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6440" y="6258979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1946 – 1988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 descr="http://sm.evg-rumjantsev.ru/img/shchuk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23" y="858938"/>
            <a:ext cx="3761033" cy="53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top4man.ru/UserFiles/weapon/bespilo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4" y="1772816"/>
            <a:ext cx="4750854" cy="31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Александр Васильевич Щукин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http://www.crown-airforce.narod.ru/aviaprom/Schukin/0018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1" y="869334"/>
            <a:ext cx="3960440" cy="53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980728"/>
            <a:ext cx="4086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08366"/>
            <a:ext cx="46811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Освоил более 50 типов самолётов.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Имел налёт более 3 тыс. ч.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Совершил 7 полётов на атмосферном аналоге «Бурана» в качестве командира и второго пилота.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Погиб </a:t>
            </a:r>
            <a:r>
              <a:rPr lang="ru-RU" sz="2000" b="1" dirty="0">
                <a:solidFill>
                  <a:srgbClr val="C00000"/>
                </a:solidFill>
              </a:rPr>
              <a:t>18 августа 1988 года во время подготовки к празднику на спортивном Су-26М. Он совершил на этом самолете несколько полетов и проводил тренировки к испытаниям на </a:t>
            </a:r>
            <a:r>
              <a:rPr lang="ru-RU" sz="2000" b="1" dirty="0" smtClean="0"/>
              <a:t>штопор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>
                <a:solidFill>
                  <a:srgbClr val="C00000"/>
                </a:solidFill>
              </a:rPr>
              <a:t>По свидетельству очевидцев, Щукин сорвался в перевернутый штопор на высоте около 1000 м, некоторое время штопорил на спине, затем вывел самолет из перевернутого штопора, но вошел в обычный, из которого не вышел — высоты не хватило.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Дмитрий Ильич Козлов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Козлов Дмитрий Ильич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9" y="886073"/>
            <a:ext cx="4099317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2845" y="886073"/>
            <a:ext cx="468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1119" y="764704"/>
            <a:ext cx="468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40016"/>
            <a:ext cx="4393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оветский </a:t>
            </a:r>
            <a:r>
              <a:rPr lang="ru-RU" sz="2400" b="1" dirty="0">
                <a:solidFill>
                  <a:srgbClr val="C00000"/>
                </a:solidFill>
              </a:rPr>
              <a:t>и российский конструктор ракетно-космической техники. Дважды Герой Социалистического Труда, генеральный конструктор Центрального специализированного конструкторского бюро, член-корреспондент Российской академии наук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Родился в г. Тихорецке.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396335"/>
            <a:ext cx="33843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1919 – 2009 гг.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volna.org/wp-content/uploads/2014/11/kosmonavty_kubani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3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Картинки по запросу А кондратюк космонав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431442" cy="55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12apr.su/books/item/f00/s00/z0000033/pic/00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0" y="1124744"/>
            <a:ext cx="3779912" cy="53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1628800"/>
            <a:ext cx="4831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21космонавт СССР / России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43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мира</a:t>
            </a: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Количество полётов -3</a:t>
            </a: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Продолжительность полётов – 30 суток 12 часов 48 минут 21 секунда</a:t>
            </a: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Лётчик – космонавт 1–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го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класса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4975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Виктор Васильевич Горбатко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6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Севастьянов Виталий Иванович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www.pseudology.org/people/Images/sevasti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196752"/>
            <a:ext cx="331297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73" y="1052736"/>
            <a:ext cx="49599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Родился в 1935г. В Свердловской области. С 10- летнего возраста проживал в г. Сочи, окончил сочинскую школу  № 9 с золотой медалью.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Дважды Герой Советского </a:t>
            </a:r>
            <a:r>
              <a:rPr lang="ru-RU" sz="2400" b="1" dirty="0" smtClean="0">
                <a:solidFill>
                  <a:srgbClr val="C00000"/>
                </a:solidFill>
              </a:rPr>
              <a:t>Союза 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Почётный </a:t>
            </a:r>
            <a:r>
              <a:rPr lang="ru-RU" sz="2400" b="1" dirty="0" smtClean="0">
                <a:solidFill>
                  <a:srgbClr val="C00000"/>
                </a:solidFill>
              </a:rPr>
              <a:t>гражданин 11 городов мира (в </a:t>
            </a:r>
            <a:r>
              <a:rPr lang="ru-RU" sz="2400" b="1" dirty="0" err="1" smtClean="0">
                <a:solidFill>
                  <a:srgbClr val="C00000"/>
                </a:solidFill>
              </a:rPr>
              <a:t>т.ч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 Сочи), </a:t>
            </a:r>
            <a:r>
              <a:rPr lang="ru-RU" sz="2400" b="1" dirty="0" smtClean="0">
                <a:solidFill>
                  <a:srgbClr val="C00000"/>
                </a:solidFill>
              </a:rPr>
              <a:t>летчик- космонавт СССР, </a:t>
            </a:r>
            <a:r>
              <a:rPr lang="ru-RU" sz="2400" b="1" dirty="0" smtClean="0">
                <a:solidFill>
                  <a:srgbClr val="C00000"/>
                </a:solidFill>
              </a:rPr>
              <a:t>кандидат </a:t>
            </a:r>
            <a:r>
              <a:rPr lang="ru-RU" sz="2400" b="1" dirty="0" smtClean="0">
                <a:solidFill>
                  <a:srgbClr val="C00000"/>
                </a:solidFill>
              </a:rPr>
              <a:t>технических </a:t>
            </a:r>
            <a:r>
              <a:rPr lang="ru-RU" sz="2400" b="1" dirty="0" smtClean="0">
                <a:solidFill>
                  <a:srgbClr val="C00000"/>
                </a:solidFill>
              </a:rPr>
              <a:t>наук</a:t>
            </a:r>
            <a:r>
              <a:rPr lang="ru-RU" sz="2400" b="1" dirty="0" smtClean="0">
                <a:solidFill>
                  <a:srgbClr val="C00000"/>
                </a:solidFill>
              </a:rPr>
              <a:t>, Лауреат Государственной премии СССР.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seudology.org/people/Images/sevastianov_skafan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Севастьянов Виталий Иванович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7928" y="1628800"/>
            <a:ext cx="4946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22космонавт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СССР / России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47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мира</a:t>
            </a: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Количество полётов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 два рейса в космос налетал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суток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16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часов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19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минут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секунды.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– испытатель  2-го класса.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Березовой Анатолий Николаевич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http://sm.evg-rumjantsev.ru/pictures/berezov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59" y="1052736"/>
            <a:ext cx="37450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268760"/>
            <a:ext cx="4258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Родился 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 1942 г. в посёлке Эдем Октябрьского района Адыгейской автономной области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Герой Советского Союза, </a:t>
            </a:r>
            <a:r>
              <a:rPr lang="ru-RU" sz="2800" b="1" dirty="0" smtClean="0">
                <a:solidFill>
                  <a:srgbClr val="C00000"/>
                </a:solidFill>
              </a:rPr>
              <a:t>летчик- космонавт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2 класса, </a:t>
            </a:r>
            <a:r>
              <a:rPr lang="ru-RU" sz="2800" b="1" dirty="0" smtClean="0">
                <a:solidFill>
                  <a:srgbClr val="C00000"/>
                </a:solidFill>
              </a:rPr>
              <a:t> полковник </a:t>
            </a:r>
            <a:r>
              <a:rPr lang="ru-RU" sz="2800" b="1" dirty="0" smtClean="0">
                <a:solidFill>
                  <a:srgbClr val="C00000"/>
                </a:solidFill>
              </a:rPr>
              <a:t>авиации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8" y="1248350"/>
            <a:ext cx="3504478" cy="46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Березовой Анатолий Николаевич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3458" y="764704"/>
            <a:ext cx="4946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51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СССР / России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107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мира</a:t>
            </a: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Совершил  один полёт в космос продолжительностью 211 суток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Совершил выход в открытый космос продолжительностью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 часа 33 минуты</a:t>
            </a:r>
          </a:p>
          <a:p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Награждён орденом Офицера Почётного легиона (Франция), орденом «Солнце Свободы» (Афганистан), а также высшей наградой Индии – орденом  «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Кирти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Чакра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Геннадий Иванович Падалка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4" name="Picture 4" descr="http://www.gctc.ru/media/images/news/2015/kosmonavti/padalka/SHL_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3" y="1124744"/>
            <a:ext cx="3744416" cy="52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8666" y="1124744"/>
            <a:ext cx="4258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Родился </a:t>
            </a:r>
            <a:r>
              <a:rPr lang="ru-RU" sz="2400" b="1" dirty="0" smtClean="0">
                <a:solidFill>
                  <a:srgbClr val="C00000"/>
                </a:solidFill>
              </a:rPr>
              <a:t> в  1958 г. в  г. Краснодаре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Герой 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Российской Федерации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Лётчик – космонавт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 класса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Лауреат премии  Правительства РФ в области науки и техники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Почётный житель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г. Краснодара.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703" y="116632"/>
            <a:ext cx="8497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Геннадий Иванович Падалка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60" name="Picture 4" descr="http://s.fishki.net/upload/users/2015/07/28/414584/a173dcba95347014c1be17fe0e954b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49" y="1268760"/>
            <a:ext cx="43759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886073"/>
            <a:ext cx="4750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89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СССР / России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384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космонавт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мира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Количество полётов – 4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Суммарный космический налёт более 710 суток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евять </a:t>
            </a:r>
            <a:r>
              <a:rPr lang="ru-RU" sz="2400" b="1" dirty="0">
                <a:solidFill>
                  <a:srgbClr val="C00000"/>
                </a:solidFill>
              </a:rPr>
              <a:t>раз выходил в открытый космос общей продолжительностью 33 часа 04 </a:t>
            </a:r>
            <a:r>
              <a:rPr lang="ru-RU" sz="2400" b="1" dirty="0" smtClean="0">
                <a:solidFill>
                  <a:srgbClr val="C00000"/>
                </a:solidFill>
              </a:rPr>
              <a:t>минуты (из них 30 минут – выход в «закрытый» космос).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868</Words>
  <Application>Microsoft Office PowerPoint</Application>
  <PresentationFormat>Экран (4:3)</PresentationFormat>
  <Paragraphs>175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29</cp:revision>
  <dcterms:created xsi:type="dcterms:W3CDTF">2016-04-04T13:05:01Z</dcterms:created>
  <dcterms:modified xsi:type="dcterms:W3CDTF">2016-04-05T12:52:47Z</dcterms:modified>
</cp:coreProperties>
</file>