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62" r:id="rId5"/>
    <p:sldId id="261" r:id="rId6"/>
    <p:sldId id="263" r:id="rId7"/>
    <p:sldId id="265" r:id="rId8"/>
    <p:sldId id="266" r:id="rId9"/>
    <p:sldId id="260" r:id="rId10"/>
    <p:sldId id="264" r:id="rId11"/>
    <p:sldId id="267" r:id="rId12"/>
    <p:sldId id="268" r:id="rId13"/>
    <p:sldId id="271" r:id="rId14"/>
    <p:sldId id="270" r:id="rId15"/>
    <p:sldId id="259" r:id="rId16"/>
    <p:sldId id="274" r:id="rId17"/>
    <p:sldId id="273" r:id="rId18"/>
    <p:sldId id="275" r:id="rId19"/>
    <p:sldId id="276" r:id="rId20"/>
    <p:sldId id="286" r:id="rId21"/>
    <p:sldId id="278" r:id="rId22"/>
    <p:sldId id="272" r:id="rId23"/>
    <p:sldId id="277" r:id="rId24"/>
    <p:sldId id="281" r:id="rId25"/>
    <p:sldId id="280" r:id="rId26"/>
    <p:sldId id="279" r:id="rId27"/>
    <p:sldId id="282" r:id="rId28"/>
    <p:sldId id="285" r:id="rId29"/>
    <p:sldId id="284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F837-C27A-4D98-ADBD-4909707546E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6F61-C184-4DC8-AA4A-A2B1E672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2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F837-C27A-4D98-ADBD-4909707546E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6F61-C184-4DC8-AA4A-A2B1E672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F837-C27A-4D98-ADBD-4909707546E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6F61-C184-4DC8-AA4A-A2B1E672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2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F837-C27A-4D98-ADBD-4909707546E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6F61-C184-4DC8-AA4A-A2B1E672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0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F837-C27A-4D98-ADBD-4909707546E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6F61-C184-4DC8-AA4A-A2B1E672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F837-C27A-4D98-ADBD-4909707546E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6F61-C184-4DC8-AA4A-A2B1E672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98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F837-C27A-4D98-ADBD-4909707546E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6F61-C184-4DC8-AA4A-A2B1E672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38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F837-C27A-4D98-ADBD-4909707546E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6F61-C184-4DC8-AA4A-A2B1E672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76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F837-C27A-4D98-ADBD-4909707546E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6F61-C184-4DC8-AA4A-A2B1E672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55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F837-C27A-4D98-ADBD-4909707546E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6F61-C184-4DC8-AA4A-A2B1E672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39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F837-C27A-4D98-ADBD-4909707546E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06F61-C184-4DC8-AA4A-A2B1E672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5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9F837-C27A-4D98-ADBD-4909707546E4}" type="datetimeFigureOut">
              <a:rPr lang="ru-RU" smtClean="0"/>
              <a:t>09.09.2016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6F61-C184-4DC8-AA4A-A2B1E6720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0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e-pp26.info/photo/5731a61f44a5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4" y="-12447"/>
            <a:ext cx="9144000" cy="68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1052736"/>
            <a:ext cx="6210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Играем- вместе!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2545506"/>
            <a:ext cx="62714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Викторина по книгам Кубанского поэта</a:t>
            </a:r>
          </a:p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Владимира Нестеренко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931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41" y="0"/>
            <a:ext cx="9200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img-fotki.yandex.ru/get/9762/101378623.2a8/0_a1199_7ba236ed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174" y="3789040"/>
            <a:ext cx="2887751" cy="281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617921"/>
            <a:ext cx="8164415" cy="23083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Он любит и мёд, и малину.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Без них он готов зареветь.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Погладить нельзя ему спину- 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Ведь это не кошка -…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32484" y="2132856"/>
            <a:ext cx="38984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медведь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646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6" y="0"/>
            <a:ext cx="9121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www.playcast.ru/uploads/2015/12/01/1611454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39532"/>
            <a:ext cx="3002479" cy="276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4587" y="617921"/>
            <a:ext cx="8353569" cy="23083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Пушистая, рыжая шуба –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гордость её, и краса.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в курятнике действует грубо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Ночами воровка 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64678" y="2159821"/>
            <a:ext cx="38984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лиса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5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4" y="0"/>
            <a:ext cx="9121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boomu.ru/wp-content/uploads/2013/12/1387679671_smeshnye-animacii-s-zhivotnymi-5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626" y="305973"/>
            <a:ext cx="1721429" cy="185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animal-store.ru/img/2015/050502/532857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86455"/>
            <a:ext cx="2376264" cy="301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4587" y="1005659"/>
            <a:ext cx="7939994" cy="23083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 зверя  упругие  щёчки.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Порою раздует их так,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Что  это не щёчки – мешочки.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прячет еду в них…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08635" y="2338396"/>
            <a:ext cx="38984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хомяк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518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4" y="0"/>
            <a:ext cx="9121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www.playcast.ru/uploads/2015/12/01/1611686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72" y="3429000"/>
            <a:ext cx="2026146" cy="292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6441" y="999936"/>
            <a:ext cx="8592417" cy="23083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 большими рогами не тяжко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Ходить, наклоняясь, весь день.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бегать по тундре в упряжках</a:t>
            </a:r>
          </a:p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Привык  длинноногий…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85173" y="2292597"/>
            <a:ext cx="25436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олень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237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4" y="0"/>
            <a:ext cx="9121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vamotkrytka.ru/_ph/126/2/513216531.gif?147162066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3807862"/>
            <a:ext cx="2960100" cy="240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6441" y="999936"/>
            <a:ext cx="8267007" cy="206210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Высокий, могучий, гигантский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весит немало он тонн,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Индийский он. Есть  африканский.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Загадка несложная - 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96084" y="2419934"/>
            <a:ext cx="25436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слон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059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easyengl.ucoz.ru/_ld/257/s38999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153872" cy="692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05219" y="1757264"/>
            <a:ext cx="692369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Кроссворды </a:t>
            </a:r>
          </a:p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                в стихах</a:t>
            </a:r>
          </a:p>
        </p:txBody>
      </p:sp>
    </p:spTree>
    <p:extLst>
      <p:ext uri="{BB962C8B-B14F-4D97-AF65-F5344CB8AC3E}">
        <p14:creationId xmlns:p14="http://schemas.microsoft.com/office/powerpoint/2010/main" val="1200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4" y="0"/>
            <a:ext cx="9121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3097" y="327007"/>
            <a:ext cx="67799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Дарит чистую воду родник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366" y="1489689"/>
            <a:ext cx="41040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Пропускает в вагон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7342" y="2109545"/>
            <a:ext cx="38040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Перевозит кирпич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717703"/>
            <a:ext cx="53663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Был дошкольник, теперь-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861" y="3302478"/>
            <a:ext cx="39395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Воробей говорит: -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5109" y="1598393"/>
            <a:ext cx="318187" cy="367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529339" y="1598393"/>
            <a:ext cx="318187" cy="367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7720" y="1598393"/>
            <a:ext cx="318187" cy="367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469392" y="1598393"/>
            <a:ext cx="318187" cy="367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819586" y="1595202"/>
            <a:ext cx="318187" cy="367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51205" y="1595208"/>
            <a:ext cx="318187" cy="367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833018" y="1595206"/>
            <a:ext cx="318187" cy="367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14831" y="1595207"/>
            <a:ext cx="318187" cy="367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58567" y="1598393"/>
            <a:ext cx="318187" cy="367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840683" y="1428133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57726" y="1428132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13100" y="1428133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93368" y="1428133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45981" y="1428133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71186" y="1428131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116779" y="1428133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34966" y="1419350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32520" y="1419351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49133" y="2118722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164952" y="2118722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590799" y="2118722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248837" y="2118722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833018" y="2142763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417199" y="2118722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006618" y="2118722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639316" y="2118722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431589" y="2791291"/>
            <a:ext cx="415819" cy="467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032699" y="2785658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605190" y="2785658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248837" y="2784215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847408" y="2785658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7686902" y="2791291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4777915" y="2017115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64952" y="2017114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445979" y="1987050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021009" y="2006852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847408" y="2044064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710529" y="2004124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645662" y="2646941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949816" y="3379663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370215" y="3379663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533997" y="3379663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7040927" y="3379663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628858" y="3384215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213039" y="3370433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37934" y="3302478"/>
            <a:ext cx="4026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455000" y="3384215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7870819" y="3386255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449730" y="2633959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041284" y="2641587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238629" y="2662988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886177" y="2644397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686902" y="2673318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252460" y="3258379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587096" y="3294906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411702" y="3311707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974133" y="3296000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460189" y="3229172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055318" y="3236333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628858" y="3263736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891993" y="3218734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102721" y="967679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5605190" y="2017114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232728" y="2017114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48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41" grpId="0"/>
      <p:bldP spid="42" grpId="0"/>
      <p:bldP spid="44" grpId="0"/>
      <p:bldP spid="45" grpId="0"/>
      <p:bldP spid="47" grpId="0"/>
      <p:bldP spid="48" grpId="0"/>
      <p:bldP spid="49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7" grpId="0"/>
      <p:bldP spid="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72"/>
            <a:ext cx="9121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48744" y="327007"/>
            <a:ext cx="62886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Окно защищает решётка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333" y="1204554"/>
            <a:ext cx="46040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Без вёсел не движется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89329"/>
            <a:ext cx="332174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Головной убор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военных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287" y="2912314"/>
            <a:ext cx="43467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 многоэтажный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3853" y="3615161"/>
            <a:ext cx="40977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Помощница обуви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86321" y="1272509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995154" y="1272509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579335" y="1272509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826792" y="1287014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130811" y="2103506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37587" y="2106915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53406" y="2103506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369225" y="2103506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776001" y="2106915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191820" y="2103506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607639" y="2103506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861398" y="2953077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445579" y="2953077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029760" y="2953077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698773" y="2953077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278050" y="2953077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114592" y="2953077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529480" y="2953077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913858" y="3696321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203063" y="3696321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769228" y="3696321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348620" y="3699730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653048" y="3683117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593725" y="1151103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995154" y="1151103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200711" y="1136598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410973" y="1272509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425363" y="1151103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566369" y="1967595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121767" y="1971004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839391" y="1164691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217456" y="1967595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519633" y="2817161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69225" y="1974273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967796" y="1973097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682789" y="2790630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320836" y="2817163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890180" y="2817164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445579" y="2817165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ы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024096" y="2817166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616920" y="1975449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774277" y="3562360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329677" y="3560410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ё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909102" y="3588628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798272" y="1967594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114592" y="2817162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6678148" y="3545747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202972" y="3520230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12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45"/>
            <a:ext cx="9121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93020" y="327007"/>
            <a:ext cx="62000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 океане живёт кашалот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432" y="1204554"/>
            <a:ext cx="43438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 землёю орудует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8252" y="1941729"/>
            <a:ext cx="35639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Бороздит небеса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8073" y="2818972"/>
            <a:ext cx="49619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Рвутся летом туристы в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20072" y="1340465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35891" y="1340465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467529" y="1340465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51710" y="1340465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660691" y="2094129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244872" y="2094129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829053" y="2094129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883348" y="2096222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467528" y="2096222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62656" y="2096222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299167" y="2098315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259618" y="2980136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843800" y="2980136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427981" y="2982229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695682" y="2982229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097111" y="2980136"/>
            <a:ext cx="415819" cy="448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091438" y="1204553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25893" y="2859506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25717" y="1204554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487773" y="1204554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273654" y="1957426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857835" y="1957427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672710" y="1962404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41910" y="1940938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502164" y="1962404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917983" y="1957425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ё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319411" y="1953999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843800" y="2815723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61445" y="2844224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274010" y="2815722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661047" y="2846318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701492" y="1204554"/>
            <a:ext cx="38703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010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easyengl.ucoz.ru/_ld/257/s38999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153872" cy="692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71800" y="1705838"/>
            <a:ext cx="450796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Весёлый </a:t>
            </a:r>
          </a:p>
          <a:p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  счёт</a:t>
            </a:r>
          </a:p>
        </p:txBody>
      </p:sp>
    </p:spTree>
    <p:extLst>
      <p:ext uri="{BB962C8B-B14F-4D97-AF65-F5344CB8AC3E}">
        <p14:creationId xmlns:p14="http://schemas.microsoft.com/office/powerpoint/2010/main" val="26336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easyengl.ucoz.ru/_ld/257/s38999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153872" cy="692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743409"/>
            <a:ext cx="780694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Подскажи</a:t>
            </a:r>
          </a:p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                 словечко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69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5" y="-13111"/>
            <a:ext cx="9121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easyengl.ucoz.ru/_ld/257/s38999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153872" cy="692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1196752"/>
            <a:ext cx="823302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Тот, кто уже научился считать,</a:t>
            </a:r>
          </a:p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Знает сложение и вычитание,-</a:t>
            </a:r>
          </a:p>
          <a:p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Может примеры, задачи решать</a:t>
            </a:r>
          </a:p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выполнять озорные задания.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2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5" y="-13111"/>
            <a:ext cx="9121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8444" y="404664"/>
            <a:ext cx="7262566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веду потерям счёт: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Пистолет и самолёт,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Автомат и танк,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Шесть  пушек-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 я сломал  игрушек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4005064"/>
            <a:ext cx="309634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15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10</a:t>
            </a:r>
            <a:endParaRPr lang="ru-RU" sz="9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83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4" y="0"/>
            <a:ext cx="9121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50639" y="404664"/>
            <a:ext cx="6198172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аквариуме были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Четыре окунька.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Ещё двух запустили.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нём семь, наверняка? 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4005064"/>
            <a:ext cx="309634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9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2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4" y="0"/>
            <a:ext cx="9121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01" y="404664"/>
            <a:ext cx="8049255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с братишкой пять арбузов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Погрузили быстро в кузов.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потом в машину сели.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Два арбуза в ней мы съели.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Разгрузились, и в квартире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Насчитали их четыре? 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65115" y="4437112"/>
            <a:ext cx="309634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ru-RU" sz="9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5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94366" y="393692"/>
            <a:ext cx="6349815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Снова в парке листопад.</a:t>
            </a:r>
          </a:p>
          <a:p>
            <a:pPr algn="ctr">
              <a:lnSpc>
                <a:spcPct val="80000"/>
              </a:lnSpc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Только я ему не рад.</a:t>
            </a:r>
          </a:p>
          <a:p>
            <a:pPr algn="ctr">
              <a:lnSpc>
                <a:spcPct val="80000"/>
              </a:lnSpc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Два листка упали с клёна,</a:t>
            </a:r>
          </a:p>
          <a:p>
            <a:pPr algn="ctr">
              <a:lnSpc>
                <a:spcPct val="80000"/>
              </a:lnSpc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дуба- жёлтый и зелёный,</a:t>
            </a:r>
          </a:p>
          <a:p>
            <a:pPr algn="ctr">
              <a:lnSpc>
                <a:spcPct val="80000"/>
              </a:lnSpc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Лист берёзы золотой,</a:t>
            </a:r>
          </a:p>
          <a:p>
            <a:pPr algn="ctr">
              <a:lnSpc>
                <a:spcPct val="80000"/>
              </a:lnSpc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Лист осины кружевной.</a:t>
            </a:r>
          </a:p>
          <a:p>
            <a:pPr algn="ctr">
              <a:lnSpc>
                <a:spcPct val="80000"/>
              </a:lnSpc>
            </a:pP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липы три листка упали.</a:t>
            </a:r>
          </a:p>
          <a:p>
            <a:pPr algn="ctr">
              <a:lnSpc>
                <a:spcPct val="80000"/>
              </a:lnSpc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 всех, </a:t>
            </a:r>
          </a:p>
          <a:p>
            <a:pPr algn="ctr">
              <a:lnSpc>
                <a:spcPct val="80000"/>
              </a:lnSpc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вы посчитали?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4653136"/>
            <a:ext cx="309634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9</a:t>
            </a:r>
            <a:endParaRPr lang="ru-RU" sz="9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06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" y="0"/>
            <a:ext cx="9121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2210" y="404664"/>
            <a:ext cx="7175041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Было десять груш на блюде.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Три я дал сестрёнке Люде.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Папе с мамой – по одной.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две бабушке и деду,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осталось их к обеду-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Сколько? 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4221088"/>
            <a:ext cx="309634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ru-RU" sz="9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3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" y="0"/>
            <a:ext cx="9121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3270" y="404663"/>
            <a:ext cx="846013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столе стоят тарелки-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Пять глубоких, столько ж мелких.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сказать нам быстро сможет: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Сколько нужно вилок,  ложек? 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4221088"/>
            <a:ext cx="309634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ru-RU" sz="9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1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" y="0"/>
            <a:ext cx="9121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0339" y="332656"/>
            <a:ext cx="834600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Вот конёк и вот конёк.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Если вместе, значит, пара.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Два конька взял Игорёк,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Два сестра его Тамара.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Над коньком ботинок есть.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У сестры их с братом шесть? 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4221088"/>
            <a:ext cx="3096344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ru-RU" sz="9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17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" y="0"/>
            <a:ext cx="9121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7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5776" y="1168587"/>
            <a:ext cx="7994496" cy="183268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Длинноногий, узкоплечий</a:t>
            </a:r>
          </a:p>
          <a:p>
            <a:pPr>
              <a:lnSpc>
                <a:spcPct val="150000"/>
              </a:lnSpc>
            </a:pP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зелёный весь …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1985605"/>
            <a:ext cx="34563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кузнечик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https://img-fotki.yandex.ru/get/16181/107153161.be4/0_e13f9_57a17189_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99064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11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" y="0"/>
            <a:ext cx="9121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22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4"/>
            <a:ext cx="9121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arodux.narod.ru/anim/tarodux-weather1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104" y="476672"/>
            <a:ext cx="2376264" cy="213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1686" y="1695961"/>
            <a:ext cx="5641288" cy="193899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Небо – синяя река.</a:t>
            </a:r>
          </a:p>
          <a:p>
            <a:pPr>
              <a:lnSpc>
                <a:spcPct val="150000"/>
              </a:lnSpc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Островки в ней ...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2607020"/>
            <a:ext cx="3050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облака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756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1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51.radikal.ru/i132/1206/71/1aab66ec96a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57809"/>
            <a:ext cx="29718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980727"/>
            <a:ext cx="7584127" cy="183268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Псу  прощается побудка,</a:t>
            </a:r>
          </a:p>
          <a:p>
            <a:pPr>
              <a:lnSpc>
                <a:spcPct val="150000"/>
              </a:lnSpc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Дом его надёжный 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1897068"/>
            <a:ext cx="3050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будка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166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1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animiertegifs.strasse-und-schiene.de/templates/default/animierte_bilder/englischer_diesel_schnellzu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81128"/>
            <a:ext cx="60960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1211268"/>
            <a:ext cx="7162538" cy="183268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Этот поезд – невеличка</a:t>
            </a:r>
          </a:p>
          <a:p>
            <a:pPr>
              <a:lnSpc>
                <a:spcPct val="150000"/>
              </a:lnSpc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зовётся…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39951" y="2036149"/>
            <a:ext cx="407030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электричка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00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1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img-fotki.yandex.ru/get/6305/50001454.17/0_c0082_5615ea08_X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4265">
            <a:off x="4935102" y="3738104"/>
            <a:ext cx="2414995" cy="217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211268"/>
            <a:ext cx="6983002" cy="193899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Летает, выпучив глаза.</a:t>
            </a:r>
          </a:p>
          <a:p>
            <a:pPr>
              <a:lnSpc>
                <a:spcPct val="150000"/>
              </a:lnSpc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Как вертолётик,-  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2036149"/>
            <a:ext cx="407030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стрекоза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15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" y="-35641"/>
            <a:ext cx="9121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zooclub.ru/attach/fotogal/anima/49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716" y="3278507"/>
            <a:ext cx="2064684" cy="268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620688"/>
            <a:ext cx="7954422" cy="255454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Грузы все таскать мастак.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силён он, и вынослив.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Имя грубое – ишак, 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Называют нежно, 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03261" y="2090293"/>
            <a:ext cx="3494241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ослик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923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atic.wixstatic.com/media/deb06f_fabd3a61d06d49b68c5fd1c30b2ac3db.jpg_srz_961_724_85_22_0.50_1.20_0.00_jpg_sr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13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liubavyshka.ru/_ph/97/2/525576089.gif?14722272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706" y="3749054"/>
            <a:ext cx="3570445" cy="234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620688"/>
            <a:ext cx="8552341" cy="255454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Носит дом, но не улитка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спешит не очень прытко.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Много лет живёт без страха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этом доме …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102404"/>
            <a:ext cx="41257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черепаха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247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579</Words>
  <Application>Microsoft Office PowerPoint</Application>
  <PresentationFormat>Экран (4:3)</PresentationFormat>
  <Paragraphs>198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 Unicode MS</vt:lpstr>
      <vt:lpstr>Arial</vt:lpstr>
      <vt:lpstr>Arial Black</vt:lpstr>
      <vt:lpstr>Calibri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2016-09-08T09:55:33Z</dcterms:created>
  <dcterms:modified xsi:type="dcterms:W3CDTF">2016-09-09T12:32:23Z</dcterms:modified>
</cp:coreProperties>
</file>